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23174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9115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318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20625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979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9330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85893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327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847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9548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0561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2388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2627784" y="1412776"/>
            <a:ext cx="4752528" cy="792088"/>
          </a:xfrm>
        </p:spPr>
        <p:txBody>
          <a:bodyPr/>
          <a:lstStyle/>
          <a:p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3068960"/>
            <a:ext cx="7772400" cy="3384376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0"/>
              </a:spcBef>
            </a:pPr>
            <a:r>
              <a:rPr lang="cs-CZ" sz="24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sz="24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sz="24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VY_32_INOVACE_06_Prvouka_10_3. ročník_Běžné nemoci </a:t>
            </a:r>
            <a:r>
              <a:rPr lang="cs-CZ" sz="24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           a </a:t>
            </a:r>
            <a:r>
              <a:rPr lang="cs-CZ" sz="24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jejich příznaky</a:t>
            </a:r>
            <a:endParaRPr lang="cs-CZ" sz="24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4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4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4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4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4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sz="24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algn="l">
              <a:spcBef>
                <a:spcPts val="0"/>
              </a:spcBef>
            </a:pPr>
            <a:r>
              <a:rPr lang="cs-CZ" sz="24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části učiva </a:t>
            </a:r>
            <a:r>
              <a:rPr lang="cs-CZ" sz="24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„Péče </a:t>
            </a:r>
            <a:r>
              <a:rPr lang="cs-CZ" sz="24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             o </a:t>
            </a:r>
            <a:r>
              <a:rPr lang="cs-CZ" sz="24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naše zdraví“.  Materiál </a:t>
            </a:r>
            <a:r>
              <a:rPr lang="cs-CZ" sz="24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je určen pro výuku žáků s lehkým mentálním postižením.</a:t>
            </a:r>
          </a:p>
          <a:p>
            <a:pPr lvl="0" algn="l">
              <a:spcBef>
                <a:spcPts val="0"/>
              </a:spcBef>
            </a:pPr>
            <a:endParaRPr lang="cs-CZ" sz="24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2736" y="1052736"/>
            <a:ext cx="602108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87351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</a:t>
            </a:r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 je nemocný?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 descr="C:\Users\n37n\AppData\Local\Microsoft\Windows\Temporary Internet Files\Content.IE5\S7687CZ2\MP9004276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1" y="1876757"/>
            <a:ext cx="1544805" cy="154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37n\AppData\Local\Microsoft\Windows\Temporary Internet Files\Content.IE5\GMXX0JPW\MP90043933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9003" y="1523144"/>
            <a:ext cx="1277888" cy="180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37n\AppData\Local\Microsoft\Windows\Temporary Internet Files\Content.IE5\1UHD9A4J\MC9003590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40017"/>
            <a:ext cx="165597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37n\AppData\Local\Microsoft\Windows\Temporary Internet Files\Content.IE5\AM1I8PN9\MP9004067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8796" y="4268143"/>
            <a:ext cx="1416241" cy="212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n37n\AppData\Local\Microsoft\Windows\Temporary Internet Files\Content.IE5\1UHD9A4J\MP90020218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28211"/>
            <a:ext cx="1872208" cy="124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n37n\AppData\Local\Microsoft\Windows\Temporary Internet Files\Content.IE5\BVMA80TE\MC90038260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4967" y="3854380"/>
            <a:ext cx="1925960" cy="26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5266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6396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Které běžné dětské nemoci znáš?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3" name="Picture 5" descr="C:\Users\n37n\AppData\Local\Microsoft\Windows\Temporary Internet Files\Content.IE5\DE4CGPLA\MP9004311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24634"/>
            <a:ext cx="4365104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0671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Malé děti mívají často tyto potíže, kterým se říká příznaky nemoci: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99592" y="1600200"/>
            <a:ext cx="7787208" cy="4853136"/>
          </a:xfrm>
        </p:spPr>
        <p:txBody>
          <a:bodyPr>
            <a:normAutofit fontScale="85000" lnSpcReduction="20000"/>
          </a:bodyPr>
          <a:lstStyle/>
          <a:p>
            <a:r>
              <a:rPr lang="cs-CZ" sz="2800" dirty="0" smtClean="0"/>
              <a:t>kašel </a:t>
            </a:r>
          </a:p>
          <a:p>
            <a:endParaRPr lang="cs-CZ" sz="2800" dirty="0" smtClean="0"/>
          </a:p>
          <a:p>
            <a:r>
              <a:rPr lang="cs-CZ" sz="2800" dirty="0" smtClean="0"/>
              <a:t>rýma</a:t>
            </a:r>
          </a:p>
          <a:p>
            <a:endParaRPr lang="cs-CZ" sz="2800" dirty="0" smtClean="0"/>
          </a:p>
          <a:p>
            <a:r>
              <a:rPr lang="cs-CZ" sz="2800" dirty="0" smtClean="0"/>
              <a:t>horečka</a:t>
            </a:r>
          </a:p>
          <a:p>
            <a:endParaRPr lang="cs-CZ" sz="2800" dirty="0" smtClean="0"/>
          </a:p>
          <a:p>
            <a:r>
              <a:rPr lang="cs-CZ" sz="2800" dirty="0" smtClean="0"/>
              <a:t>bolest břicha</a:t>
            </a:r>
          </a:p>
          <a:p>
            <a:endParaRPr lang="cs-CZ" sz="2800" dirty="0"/>
          </a:p>
          <a:p>
            <a:r>
              <a:rPr lang="cs-CZ" sz="2800" dirty="0" smtClean="0"/>
              <a:t>bolest v krku</a:t>
            </a:r>
          </a:p>
          <a:p>
            <a:endParaRPr lang="cs-CZ" sz="2800" dirty="0"/>
          </a:p>
          <a:p>
            <a:r>
              <a:rPr lang="cs-CZ" sz="2800" dirty="0" smtClean="0"/>
              <a:t>bolest hlavy</a:t>
            </a:r>
          </a:p>
          <a:p>
            <a:endParaRPr lang="cs-CZ" sz="2800" dirty="0"/>
          </a:p>
          <a:p>
            <a:r>
              <a:rPr lang="cs-CZ" sz="2800" dirty="0" smtClean="0"/>
              <a:t>bolest ucha</a:t>
            </a:r>
          </a:p>
          <a:p>
            <a:endParaRPr lang="cs-CZ" dirty="0" smtClean="0"/>
          </a:p>
          <a:p>
            <a:pPr marL="182880" indent="0">
              <a:buNone/>
            </a:pPr>
            <a:endParaRPr lang="cs-CZ" dirty="0"/>
          </a:p>
        </p:txBody>
      </p:sp>
      <p:pic>
        <p:nvPicPr>
          <p:cNvPr id="3074" name="Picture 2" descr="C:\Users\n37n\AppData\Local\Microsoft\Windows\Temporary Internet Files\Content.IE5\AM1I8PN9\MP90042783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74311" y="2996952"/>
            <a:ext cx="3203848" cy="213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6949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2413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Zakroužkuj nemoci, které tě už někdy potrápily. </a:t>
            </a:r>
            <a:b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cs-CZ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ANGÍNA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ZÁNĚT STŘEDNÍHO UCHA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CHŘIPKA                                NEŠTOVICE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ZÁNĚT DÝCHACÍCH CEST (KAŠEL)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SPÁLA                                          PRŮJEM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1025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Doplň správně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860032" y="1412776"/>
            <a:ext cx="4104456" cy="51125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u="sng" dirty="0" smtClean="0"/>
              <a:t>vodorovně:</a:t>
            </a:r>
          </a:p>
          <a:p>
            <a:pPr marL="0" indent="0">
              <a:buNone/>
            </a:pPr>
            <a:r>
              <a:rPr lang="cs-CZ" sz="2400" dirty="0" smtClean="0"/>
              <a:t>3. aby mi vydali předepsané léky, předložím v lékárně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5. když mám angínu, bolí mě v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u="sng" dirty="0" smtClean="0"/>
              <a:t>svisle:</a:t>
            </a:r>
          </a:p>
          <a:p>
            <a:pPr marL="0" indent="0">
              <a:buNone/>
            </a:pPr>
            <a:r>
              <a:rPr lang="cs-CZ" sz="2400" dirty="0" smtClean="0"/>
              <a:t>1. teploměrem si změříme</a:t>
            </a:r>
          </a:p>
          <a:p>
            <a:pPr marL="457200" indent="-457200">
              <a:buAutoNum type="arabicPeriod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2. čaj můžeme sladit cukrem nebo</a:t>
            </a:r>
          </a:p>
          <a:p>
            <a:pPr marL="457200" indent="-457200">
              <a:buAutoNum type="arabicPeriod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4.  malým dětem se proti kašli             předepisuje sladký</a:t>
            </a:r>
          </a:p>
          <a:p>
            <a:pPr marL="457200" indent="-457200">
              <a:buAutoNum type="arabicPeriod"/>
            </a:pPr>
            <a:endParaRPr lang="cs-CZ" sz="2400" dirty="0" smtClean="0"/>
          </a:p>
          <a:p>
            <a:pPr marL="457200" indent="-457200">
              <a:buAutoNum type="arabicPeriod"/>
            </a:pPr>
            <a:endParaRPr lang="cs-CZ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35010"/>
            <a:ext cx="4536504" cy="5034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3827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Řešení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518457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u="sng" dirty="0" smtClean="0"/>
              <a:t>vodorovně:</a:t>
            </a:r>
          </a:p>
          <a:p>
            <a:pPr marL="0" indent="0">
              <a:buNone/>
            </a:pPr>
            <a:endParaRPr lang="cs-CZ" u="sng" dirty="0" smtClean="0"/>
          </a:p>
          <a:p>
            <a:pPr marL="0" indent="0">
              <a:buNone/>
            </a:pPr>
            <a:r>
              <a:rPr lang="cs-CZ" dirty="0" smtClean="0"/>
              <a:t>3. aby mi vydali předepsané léky, předložím v lékárně </a:t>
            </a:r>
            <a:r>
              <a:rPr lang="cs-CZ" b="1" dirty="0" smtClean="0">
                <a:solidFill>
                  <a:srgbClr val="FF0000"/>
                </a:solidFill>
              </a:rPr>
              <a:t>RECEPT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5. když mám angínu, bolí mě v </a:t>
            </a:r>
            <a:r>
              <a:rPr lang="cs-CZ" b="1" dirty="0" smtClean="0">
                <a:solidFill>
                  <a:srgbClr val="FF0000"/>
                </a:solidFill>
              </a:rPr>
              <a:t>KRKU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svisle:</a:t>
            </a:r>
          </a:p>
          <a:p>
            <a:pPr marL="0" indent="0">
              <a:buNone/>
            </a:pPr>
            <a:endParaRPr lang="cs-CZ" u="sng" dirty="0" smtClean="0"/>
          </a:p>
          <a:p>
            <a:pPr marL="0" indent="0">
              <a:buNone/>
            </a:pPr>
            <a:r>
              <a:rPr lang="cs-CZ" dirty="0" smtClean="0"/>
              <a:t>1. teploměrem si změříme </a:t>
            </a:r>
            <a:r>
              <a:rPr lang="cs-CZ" b="1" dirty="0" smtClean="0">
                <a:solidFill>
                  <a:srgbClr val="FF0000"/>
                </a:solidFill>
              </a:rPr>
              <a:t>TEPLOTU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čaj můžeme sladit cukrem nebo </a:t>
            </a:r>
            <a:r>
              <a:rPr lang="cs-CZ" b="1" dirty="0" smtClean="0">
                <a:solidFill>
                  <a:srgbClr val="FF0000"/>
                </a:solidFill>
              </a:rPr>
              <a:t>MEDEM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4.  malým dětem se proti kašli předepisuje sladký </a:t>
            </a:r>
            <a:r>
              <a:rPr lang="cs-CZ" b="1" dirty="0" smtClean="0">
                <a:solidFill>
                  <a:srgbClr val="FF0000"/>
                </a:solidFill>
              </a:rPr>
              <a:t>SIRUP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613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br>
              <a:rPr lang="cs-CZ" sz="2400" dirty="0" smtClean="0"/>
            </a:br>
            <a:r>
              <a:rPr lang="cs-CZ" sz="2400" dirty="0" smtClean="0"/>
              <a:t>ilustrace: 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88895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217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Kdo je nemocný?</vt:lpstr>
      <vt:lpstr>Které běžné dětské nemoci znáš?</vt:lpstr>
      <vt:lpstr>Malé děti mívají často tyto potíže, kterým se říká příznaky nemoci:</vt:lpstr>
      <vt:lpstr>Zakroužkuj nemoci, které tě už někdy potrápily.  </vt:lpstr>
      <vt:lpstr>Doplň správně</vt:lpstr>
      <vt:lpstr>Řešení</vt:lpstr>
      <vt:lpstr>Citace ilustrace: www.office.microsoft.com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Dum</cp:lastModifiedBy>
  <cp:revision>15</cp:revision>
  <dcterms:created xsi:type="dcterms:W3CDTF">2012-02-06T21:10:58Z</dcterms:created>
  <dcterms:modified xsi:type="dcterms:W3CDTF">2013-01-10T11:30:15Z</dcterms:modified>
</cp:coreProperties>
</file>