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068960"/>
            <a:ext cx="6400800" cy="3096344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VY_32_INOVACE_06_Prvouka_11_3. </a:t>
            </a:r>
            <a:r>
              <a:rPr lang="cs-CZ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ročník_Osobní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hygiena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tabuli</a:t>
            </a:r>
          </a:p>
          <a:p>
            <a:endParaRPr lang="cs-CZ" dirty="0"/>
          </a:p>
          <a:p>
            <a:pPr algn="l"/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části učiva „Péče o naše zdraví“.  Materiál je určen pro výuku žáků s lehkým mentálním postižením.</a:t>
            </a:r>
          </a:p>
          <a:p>
            <a:pPr algn="l"/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15816" y="1484784"/>
            <a:ext cx="2880320" cy="504056"/>
          </a:xfrm>
        </p:spPr>
        <p:txBody>
          <a:bodyPr>
            <a:normAutofit/>
          </a:bodyPr>
          <a:lstStyle/>
          <a:p>
            <a:r>
              <a:rPr lang="cs-CZ" sz="800" dirty="0" smtClean="0"/>
              <a:t>nadpis</a:t>
            </a:r>
            <a:endParaRPr lang="cs-CZ" sz="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764704"/>
            <a:ext cx="6022975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40384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Vyber správné zásady osobní hygieny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Ruce si umýváme pravidelně.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Ruce si umýváme jen tehdy, když na nich vidíme špínu.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Ruce si umýváme vždy až po jídle.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Ruce si umýváme před každým jídlem.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0129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/>
          <a:lstStyle/>
          <a:p>
            <a:r>
              <a:rPr lang="cs-CZ" sz="3600" dirty="0" smtClean="0"/>
              <a:t>Správná</a:t>
            </a:r>
            <a:r>
              <a:rPr lang="cs-CZ" dirty="0" smtClean="0"/>
              <a:t> </a:t>
            </a:r>
            <a:r>
              <a:rPr lang="cs-CZ" sz="3600" dirty="0" smtClean="0"/>
              <a:t>řešení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755576" y="1916832"/>
            <a:ext cx="3740224" cy="4209331"/>
          </a:xfrm>
        </p:spPr>
        <p:txBody>
          <a:bodyPr/>
          <a:lstStyle/>
          <a:p>
            <a:pPr marL="182880" indent="0">
              <a:buNone/>
            </a:pPr>
            <a:r>
              <a:rPr lang="cs-CZ" dirty="0"/>
              <a:t>Ruce si umýváme pravidelně</a:t>
            </a:r>
            <a:r>
              <a:rPr lang="cs-CZ" dirty="0" smtClean="0"/>
              <a:t>.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1916832"/>
            <a:ext cx="3524200" cy="4464496"/>
          </a:xfrm>
        </p:spPr>
        <p:txBody>
          <a:bodyPr/>
          <a:lstStyle/>
          <a:p>
            <a:pPr marL="182880" indent="0">
              <a:buNone/>
            </a:pPr>
            <a:r>
              <a:rPr lang="cs-CZ" dirty="0"/>
              <a:t>Ruce si umýváme před každým jídlem. </a:t>
            </a:r>
          </a:p>
          <a:p>
            <a:pPr marL="182880" indent="0">
              <a:buNone/>
            </a:pPr>
            <a:endParaRPr lang="cs-CZ" dirty="0"/>
          </a:p>
        </p:txBody>
      </p:sp>
      <p:pic>
        <p:nvPicPr>
          <p:cNvPr id="2054" name="Picture 6" descr="C:\Users\n37n\AppData\Local\Microsoft\Windows\Temporary Internet Files\Content.IE5\BVMA80TE\MP9004093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084376"/>
            <a:ext cx="2924944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37n\AppData\Local\Microsoft\Windows\Temporary Internet Files\Content.IE5\GMXX0JPW\MP90042443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3494" y="3080861"/>
            <a:ext cx="2297462" cy="2928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94180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20080"/>
          </a:xfrm>
        </p:spPr>
        <p:txBody>
          <a:bodyPr>
            <a:normAutofit/>
          </a:bodyPr>
          <a:lstStyle/>
          <a:p>
            <a:r>
              <a:rPr lang="cs-CZ" sz="3600" dirty="0"/>
              <a:t>Vyber správné zásady osobní hygieny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844824"/>
            <a:ext cx="8503920" cy="4392488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dirty="0"/>
              <a:t>T</a:t>
            </a:r>
            <a:r>
              <a:rPr lang="cs-CZ" dirty="0" smtClean="0"/>
              <a:t>řikrát denně si musíme umýt celé tělo ve vaně.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Celé tělo si umýváme pravidelně každý večer.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Zuby si čistíme alespoň dvakrát denně, vždy ráno </a:t>
            </a:r>
            <a:r>
              <a:rPr lang="cs-CZ" dirty="0" smtClean="0"/>
              <a:t>               a </a:t>
            </a:r>
            <a:r>
              <a:rPr lang="cs-CZ" dirty="0" smtClean="0"/>
              <a:t>večer po jídle.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Zuby si čistíme alespoň dvakrát denně, vždy ráno </a:t>
            </a:r>
            <a:r>
              <a:rPr lang="cs-CZ" dirty="0" smtClean="0"/>
              <a:t>                a </a:t>
            </a:r>
            <a:r>
              <a:rPr lang="cs-CZ" dirty="0" smtClean="0"/>
              <a:t>večer před jídlem.</a:t>
            </a:r>
          </a:p>
        </p:txBody>
      </p:sp>
    </p:spTree>
    <p:extLst>
      <p:ext uri="{BB962C8B-B14F-4D97-AF65-F5344CB8AC3E}">
        <p14:creationId xmlns:p14="http://schemas.microsoft.com/office/powerpoint/2010/main" xmlns="" val="910623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Správná řešení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543554" y="1916832"/>
            <a:ext cx="4038600" cy="4209331"/>
          </a:xfrm>
        </p:spPr>
        <p:txBody>
          <a:bodyPr/>
          <a:lstStyle/>
          <a:p>
            <a:pPr marL="182880" indent="0">
              <a:buNone/>
            </a:pPr>
            <a:r>
              <a:rPr lang="cs-CZ" dirty="0"/>
              <a:t>Celé tělo si umýváme pravidelně každý večer.</a:t>
            </a:r>
          </a:p>
          <a:p>
            <a:pPr marL="18288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038600" cy="4569371"/>
          </a:xfrm>
        </p:spPr>
        <p:txBody>
          <a:bodyPr/>
          <a:lstStyle/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/>
              <a:t>Zuby si čistíme alespoň dvakrát denně, vždy ráno a večer po jídle.</a:t>
            </a:r>
          </a:p>
          <a:p>
            <a:pPr marL="182880" indent="0">
              <a:buNone/>
            </a:pPr>
            <a:endParaRPr lang="cs-CZ" dirty="0"/>
          </a:p>
        </p:txBody>
      </p:sp>
      <p:pic>
        <p:nvPicPr>
          <p:cNvPr id="3075" name="Picture 3" descr="C:\Users\n37n\AppData\Local\Microsoft\Windows\Temporary Internet Files\Content.IE5\K0O7W0UI\MC900215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996952"/>
            <a:ext cx="2750461" cy="2943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n37n\AppData\Local\Microsoft\Windows\Temporary Internet Files\Content.IE5\AM1I8PN9\MC9004042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3" y="3428999"/>
            <a:ext cx="2358971" cy="2511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44199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Doplň správně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186808" cy="4569371"/>
          </a:xfrm>
        </p:spPr>
        <p:txBody>
          <a:bodyPr/>
          <a:lstStyle/>
          <a:p>
            <a:pPr marL="182880" indent="0">
              <a:buNone/>
            </a:pPr>
            <a:r>
              <a:rPr lang="cs-CZ" dirty="0"/>
              <a:t> </a:t>
            </a:r>
          </a:p>
          <a:p>
            <a:pPr marL="18288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1484784"/>
            <a:ext cx="3960440" cy="464137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effectLst/>
              </a:rPr>
              <a:t>vodorovně: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3. zuby si čistím dětskou zubní</a:t>
            </a:r>
          </a:p>
          <a:p>
            <a:pPr marL="0" indent="0">
              <a:buNone/>
            </a:pPr>
            <a:endParaRPr lang="cs-CZ" dirty="0" smtClean="0">
              <a:effectLst/>
            </a:endParaRPr>
          </a:p>
          <a:p>
            <a:pPr marL="0" indent="0">
              <a:buNone/>
            </a:pPr>
            <a:r>
              <a:rPr lang="cs-CZ" dirty="0" smtClean="0">
                <a:effectLst/>
              </a:rPr>
              <a:t> svisle: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1. pravidelně si češu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2. z modrého kohoutku    teče voda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4. z červeného kohoutku teče voda</a:t>
            </a:r>
            <a:endParaRPr lang="cs-CZ" dirty="0"/>
          </a:p>
        </p:txBody>
      </p:sp>
      <p:pic>
        <p:nvPicPr>
          <p:cNvPr id="5" name="Obrázek 4" descr="http://puzzlemaker.discoveryeducation.com/puzzles/54522xopcg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63901"/>
            <a:ext cx="4248472" cy="46085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33080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132856"/>
            <a:ext cx="8503920" cy="39661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 pravidelně si češu </a:t>
            </a:r>
            <a:r>
              <a:rPr lang="cs-CZ" dirty="0" smtClean="0">
                <a:solidFill>
                  <a:srgbClr val="FF0000"/>
                </a:solidFill>
              </a:rPr>
              <a:t>vlasy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2. z modrého kohoutku teče voda </a:t>
            </a:r>
            <a:r>
              <a:rPr lang="cs-CZ" dirty="0" smtClean="0">
                <a:solidFill>
                  <a:srgbClr val="FF0000"/>
                </a:solidFill>
              </a:rPr>
              <a:t>studená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zuby si čistím dětskou zubní </a:t>
            </a:r>
            <a:r>
              <a:rPr lang="cs-CZ" dirty="0" smtClean="0">
                <a:solidFill>
                  <a:srgbClr val="FF0000"/>
                </a:solidFill>
              </a:rPr>
              <a:t>pastou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4. z červeného kohoutku teče voda </a:t>
            </a:r>
            <a:r>
              <a:rPr lang="cs-CZ" dirty="0" smtClean="0">
                <a:solidFill>
                  <a:srgbClr val="FF0000"/>
                </a:solidFill>
              </a:rPr>
              <a:t>teplá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00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58594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70</TotalTime>
  <Words>245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nadpis</vt:lpstr>
      <vt:lpstr>Vyber správné zásady osobní hygieny</vt:lpstr>
      <vt:lpstr>Správná řešení</vt:lpstr>
      <vt:lpstr>Vyber správné zásady osobní hygieny</vt:lpstr>
      <vt:lpstr>Správná řešení</vt:lpstr>
      <vt:lpstr>Doplň správně</vt:lpstr>
      <vt:lpstr>Řešení</vt:lpstr>
      <vt:lpstr>Citace ilustrace: www.office.microsoft.com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Dum</cp:lastModifiedBy>
  <cp:revision>10</cp:revision>
  <dcterms:created xsi:type="dcterms:W3CDTF">2012-02-06T21:09:57Z</dcterms:created>
  <dcterms:modified xsi:type="dcterms:W3CDTF">2013-01-10T11:31:31Z</dcterms:modified>
</cp:coreProperties>
</file>