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58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059832" y="980729"/>
            <a:ext cx="3240360" cy="792088"/>
          </a:xfrm>
        </p:spPr>
        <p:txBody>
          <a:bodyPr>
            <a:normAutofit/>
          </a:bodyPr>
          <a:lstStyle/>
          <a:p>
            <a:r>
              <a:rPr lang="cs-CZ" sz="800" dirty="0" smtClean="0"/>
              <a:t>nadpis</a:t>
            </a:r>
            <a:endParaRPr lang="cs-CZ" sz="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564904"/>
            <a:ext cx="6400800" cy="3960440"/>
          </a:xfrm>
        </p:spPr>
        <p:txBody>
          <a:bodyPr>
            <a:normAutofit fontScale="92500"/>
          </a:bodyPr>
          <a:lstStyle/>
          <a:p>
            <a:pPr lvl="0">
              <a:spcBef>
                <a:spcPts val="0"/>
              </a:spcBef>
            </a:pPr>
            <a:r>
              <a:rPr lang="cs-CZ" sz="26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Základní škola, Hrádek 203</a:t>
            </a:r>
          </a:p>
          <a:p>
            <a:pPr lvl="0">
              <a:spcBef>
                <a:spcPts val="0"/>
              </a:spcBef>
            </a:pPr>
            <a:r>
              <a:rPr lang="cs-CZ" sz="26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Projekt: CZ.1.07/1.400/21.1220</a:t>
            </a:r>
          </a:p>
          <a:p>
            <a:pPr lvl="0">
              <a:spcBef>
                <a:spcPts val="0"/>
              </a:spcBef>
            </a:pPr>
            <a:r>
              <a:rPr lang="cs-CZ" sz="26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VY_32_INOVACE_06_Prvouka_12_3. </a:t>
            </a:r>
            <a:r>
              <a:rPr lang="cs-CZ" sz="2600" dirty="0" err="1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ročník_Základní</a:t>
            </a:r>
            <a:r>
              <a:rPr lang="cs-CZ" sz="26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26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péče o nemocného v rodině</a:t>
            </a:r>
            <a:endParaRPr lang="cs-CZ" sz="26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r>
              <a:rPr lang="cs-CZ" sz="26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Autor: Mgr. Jana </a:t>
            </a:r>
            <a:r>
              <a:rPr lang="cs-CZ" sz="2600" dirty="0" err="1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Burdzová</a:t>
            </a:r>
            <a:endParaRPr lang="cs-CZ" sz="26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r>
              <a:rPr lang="cs-CZ" sz="26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Použití: určeno k prezentaci na interaktivní </a:t>
            </a:r>
            <a:r>
              <a:rPr lang="cs-CZ" sz="26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tabuli</a:t>
            </a:r>
          </a:p>
          <a:p>
            <a:pPr lvl="0">
              <a:spcBef>
                <a:spcPts val="0"/>
              </a:spcBef>
            </a:pPr>
            <a:endParaRPr lang="cs-CZ" sz="26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algn="l">
              <a:spcBef>
                <a:spcPts val="0"/>
              </a:spcBef>
            </a:pPr>
            <a:r>
              <a:rPr lang="cs-CZ" sz="26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Anotace: Jedná se o výukovou prezentaci části učiva „Péče o naše zdraví“.  Materiál je </a:t>
            </a:r>
            <a:r>
              <a:rPr lang="cs-CZ" sz="26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určen                       </a:t>
            </a:r>
            <a:r>
              <a:rPr lang="cs-CZ" sz="26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pro výuku žáků s lehkým mentálním postižením.</a:t>
            </a:r>
          </a:p>
          <a:p>
            <a:pPr lvl="0" algn="l">
              <a:spcBef>
                <a:spcPts val="0"/>
              </a:spcBef>
            </a:pPr>
            <a:endParaRPr lang="cs-CZ" sz="26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00678" y="722591"/>
            <a:ext cx="6021089" cy="13681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888211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Zajistíme nemocnému klid na lůžku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pic>
        <p:nvPicPr>
          <p:cNvPr id="1026" name="Picture 2" descr="C:\Users\n37n\AppData\Local\Microsoft\Windows\Temporary Internet Files\Content.IE5\S7687CZ2\MP90043050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729886"/>
            <a:ext cx="4581128" cy="4581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001631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Dodržujeme předepsané dávky léků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pic>
        <p:nvPicPr>
          <p:cNvPr id="2050" name="Picture 2" descr="C:\Users\n37n\AppData\Local\Microsoft\Windows\Temporary Internet Files\Content.IE5\S7687CZ2\MP90033731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916832"/>
            <a:ext cx="2880320" cy="4037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493921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Sledujeme teplotu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600200"/>
            <a:ext cx="4258816" cy="4525963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Teplotu měříme teploměrem, </a:t>
            </a:r>
            <a:r>
              <a:rPr lang="cs-CZ" dirty="0" smtClean="0"/>
              <a:t>                        při </a:t>
            </a:r>
            <a:r>
              <a:rPr lang="cs-CZ" dirty="0" smtClean="0"/>
              <a:t>horečce podáváme léky podle rady lékaře.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 descr="C:\Users\n37n\AppData\Local\Microsoft\Windows\Temporary Internet Files\Content.IE5\I5OL6VLX\MP90032109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060848"/>
            <a:ext cx="2609088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720634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Nemocnému podáváme lehkou stravu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57200" y="1600200"/>
            <a:ext cx="4186808" cy="4525963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V lékárně nás upozorní, které potraviny máme při braní některých léků vynechat.</a:t>
            </a:r>
            <a:endParaRPr lang="cs-CZ" dirty="0"/>
          </a:p>
        </p:txBody>
      </p:sp>
      <p:pic>
        <p:nvPicPr>
          <p:cNvPr id="4110" name="Picture 14" descr="C:\Users\n37n\AppData\Local\Microsoft\Windows\Temporary Internet Files\Content.IE5\DE4CGPLA\MC90025080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636912"/>
            <a:ext cx="2209810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86390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368152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Nezapomínáme na dostatečný přísun tekutin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pic>
        <p:nvPicPr>
          <p:cNvPr id="5125" name="Picture 5" descr="C:\Users\n37n\AppData\Local\Microsoft\Windows\Temporary Internet Files\Content.IE5\K0O7W0UI\MP90042783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95936" y="2564904"/>
            <a:ext cx="4532963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9" name="Picture 9" descr="C:\Users\n37n\AppData\Local\Microsoft\Windows\Temporary Internet Files\Content.IE5\AM1I8PN9\MP90038672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3332269"/>
            <a:ext cx="2088232" cy="14896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3150123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Citace</a:t>
            </a:r>
            <a:br>
              <a:rPr lang="cs-CZ" sz="2400" dirty="0"/>
            </a:br>
            <a:r>
              <a:rPr lang="cs-CZ" sz="2400" dirty="0"/>
              <a:t>ilustrace: </a:t>
            </a:r>
            <a:r>
              <a:rPr lang="cs-CZ" sz="2400" dirty="0">
                <a:hlinkClick r:id="rId2"/>
              </a:rPr>
              <a:t>www.office.microsoft.com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5168777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</TotalTime>
  <Words>104</Words>
  <Application>Microsoft Office PowerPoint</Application>
  <PresentationFormat>Předvádění na obrazovce (4:3)</PresentationFormat>
  <Paragraphs>20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nadpis</vt:lpstr>
      <vt:lpstr>Zajistíme nemocnému klid na lůžku</vt:lpstr>
      <vt:lpstr>Dodržujeme předepsané dávky léků</vt:lpstr>
      <vt:lpstr>Sledujeme teplotu</vt:lpstr>
      <vt:lpstr>Nemocnému podáváme lehkou stravu</vt:lpstr>
      <vt:lpstr>Nezapomínáme na dostatečný přísun tekutin</vt:lpstr>
      <vt:lpstr>Citace ilustrace: www.office.microsoft.com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n37n</dc:creator>
  <cp:lastModifiedBy>Dum</cp:lastModifiedBy>
  <cp:revision>10</cp:revision>
  <dcterms:created xsi:type="dcterms:W3CDTF">2012-02-06T21:11:09Z</dcterms:created>
  <dcterms:modified xsi:type="dcterms:W3CDTF">2013-01-10T11:32:43Z</dcterms:modified>
</cp:coreProperties>
</file>