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50017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97854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78725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78950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77037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38228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19685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11563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25098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66223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0294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24940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3131840" y="1268760"/>
            <a:ext cx="2376264" cy="720080"/>
          </a:xfrm>
        </p:spPr>
        <p:txBody>
          <a:bodyPr>
            <a:normAutofit/>
          </a:bodyPr>
          <a:lstStyle/>
          <a:p>
            <a:r>
              <a:rPr lang="cs-CZ" sz="800" dirty="0" smtClean="0"/>
              <a:t>nadpis</a:t>
            </a:r>
            <a:endParaRPr lang="cs-CZ" sz="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2996952"/>
            <a:ext cx="8280920" cy="3456384"/>
          </a:xfrm>
        </p:spPr>
        <p:txBody>
          <a:bodyPr>
            <a:normAutofit fontScale="77500" lnSpcReduction="20000"/>
          </a:bodyPr>
          <a:lstStyle/>
          <a:p>
            <a:pPr lvl="0">
              <a:spcBef>
                <a:spcPts val="0"/>
              </a:spcBef>
            </a:pPr>
            <a:r>
              <a:rPr lang="cs-CZ" sz="31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Základní škola, Hrádek 203</a:t>
            </a:r>
          </a:p>
          <a:p>
            <a:pPr lvl="0">
              <a:spcBef>
                <a:spcPts val="0"/>
              </a:spcBef>
            </a:pPr>
            <a:r>
              <a:rPr lang="cs-CZ" sz="31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Projekt: CZ.1.07/1.400/21.1220</a:t>
            </a:r>
          </a:p>
          <a:p>
            <a:pPr lvl="0">
              <a:spcBef>
                <a:spcPts val="0"/>
              </a:spcBef>
            </a:pPr>
            <a:r>
              <a:rPr lang="cs-CZ" sz="31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VY_32_INOVACE_06_Prvouka_13_3.  </a:t>
            </a:r>
            <a:r>
              <a:rPr lang="cs-CZ" sz="3100" dirty="0" err="1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ročník_Jehličnaté</a:t>
            </a:r>
            <a:r>
              <a:rPr lang="cs-CZ" sz="31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stromy</a:t>
            </a:r>
            <a:endParaRPr lang="cs-CZ" sz="31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>
              <a:spcBef>
                <a:spcPts val="0"/>
              </a:spcBef>
            </a:pPr>
            <a:r>
              <a:rPr lang="cs-CZ" sz="31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Autor: Mgr. Jana </a:t>
            </a:r>
            <a:r>
              <a:rPr lang="cs-CZ" sz="3100" dirty="0" err="1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Burdzová</a:t>
            </a:r>
            <a:endParaRPr lang="cs-CZ" sz="31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>
              <a:spcBef>
                <a:spcPts val="0"/>
              </a:spcBef>
            </a:pPr>
            <a:r>
              <a:rPr lang="cs-CZ" sz="31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Použití: určeno k prezentaci na interaktivní </a:t>
            </a:r>
            <a:r>
              <a:rPr lang="cs-CZ" sz="31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tabuli</a:t>
            </a:r>
          </a:p>
          <a:p>
            <a:pPr lvl="0" algn="l">
              <a:spcBef>
                <a:spcPts val="0"/>
              </a:spcBef>
            </a:pPr>
            <a:endParaRPr lang="cs-CZ" sz="3100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 algn="l">
              <a:spcBef>
                <a:spcPts val="0"/>
              </a:spcBef>
            </a:pPr>
            <a:endParaRPr lang="cs-CZ" sz="31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 algn="l">
              <a:spcBef>
                <a:spcPts val="0"/>
              </a:spcBef>
            </a:pPr>
            <a:r>
              <a:rPr lang="cs-CZ" sz="31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Anotace: Jedná se o výukovou prezentaci učiva „Jehličnaté stromy“ určenou pro výuku žáků s lehkým mentálním postižením.</a:t>
            </a:r>
          </a:p>
          <a:p>
            <a:pPr lvl="0" algn="l">
              <a:spcBef>
                <a:spcPts val="0"/>
              </a:spcBef>
            </a:pPr>
            <a:endParaRPr lang="cs-CZ" sz="26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 algn="l">
              <a:spcBef>
                <a:spcPts val="0"/>
              </a:spcBef>
            </a:pPr>
            <a:endParaRPr lang="cs-CZ" sz="2600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>
              <a:spcBef>
                <a:spcPts val="0"/>
              </a:spcBef>
            </a:pPr>
            <a:endParaRPr lang="cs-CZ" sz="2600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>
              <a:spcBef>
                <a:spcPts val="0"/>
              </a:spcBef>
            </a:pPr>
            <a:endParaRPr lang="cs-CZ" sz="2600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>
              <a:spcBef>
                <a:spcPts val="0"/>
              </a:spcBef>
            </a:pPr>
            <a:endParaRPr lang="cs-CZ" sz="74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908720"/>
            <a:ext cx="6021089" cy="13681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485034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Smrk 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124744"/>
            <a:ext cx="4029912" cy="5373216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4088" y="1628800"/>
            <a:ext cx="2952328" cy="39364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27411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Borovice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1241011"/>
            <a:ext cx="3726414" cy="4968552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2348134"/>
            <a:ext cx="3672408" cy="27543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09190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778098"/>
          </a:xfrm>
        </p:spPr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accent3">
                    <a:lumMod val="50000"/>
                  </a:schemeClr>
                </a:solidFill>
              </a:rPr>
              <a:t>Jedle</a:t>
            </a:r>
            <a:endParaRPr lang="cs-CZ" sz="4000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599" y="1268760"/>
            <a:ext cx="3286079" cy="49685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718670"/>
            <a:ext cx="2664296" cy="40687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604780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dirty="0" smtClean="0">
                <a:solidFill>
                  <a:schemeClr val="accent3">
                    <a:lumMod val="50000"/>
                  </a:schemeClr>
                </a:solidFill>
              </a:rPr>
              <a:t>Kterému jehličnatému stromu na zimu opadá jehličí?</a:t>
            </a:r>
            <a:endParaRPr lang="cs-CZ" sz="3600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3460" y="1628800"/>
            <a:ext cx="3168352" cy="47525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951073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accent3">
                    <a:lumMod val="50000"/>
                  </a:schemeClr>
                </a:solidFill>
              </a:rPr>
              <a:t>Je to modřín</a:t>
            </a:r>
            <a:endParaRPr lang="cs-CZ" sz="4000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1457324"/>
            <a:ext cx="3073384" cy="49317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313941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74638"/>
            <a:ext cx="8568952" cy="4594522"/>
          </a:xfrm>
        </p:spPr>
        <p:txBody>
          <a:bodyPr>
            <a:noAutofit/>
          </a:bodyPr>
          <a:lstStyle/>
          <a:p>
            <a:pPr algn="l"/>
            <a:r>
              <a:rPr lang="cs-CZ" sz="2000" dirty="0" smtClean="0"/>
              <a:t>Citace</a:t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fotografie: archiv autora</a:t>
            </a:r>
            <a:br>
              <a:rPr lang="cs-CZ" sz="2000" dirty="0" smtClean="0"/>
            </a:br>
            <a:r>
              <a:rPr lang="cs-CZ" sz="2000" dirty="0" smtClean="0"/>
              <a:t>další použité fotografie:</a:t>
            </a:r>
            <a:br>
              <a:rPr lang="cs-CZ" sz="2000" dirty="0" smtClean="0"/>
            </a:br>
            <a:r>
              <a:rPr lang="cs-CZ" sz="2000" dirty="0" smtClean="0"/>
              <a:t>NEZNÁMÝ</a:t>
            </a:r>
            <a:r>
              <a:rPr lang="cs-CZ" sz="2000" dirty="0"/>
              <a:t>. </a:t>
            </a:r>
            <a:r>
              <a:rPr lang="cs-CZ" sz="2000" i="1" dirty="0"/>
              <a:t>www.wikipedia.cz</a:t>
            </a:r>
            <a:r>
              <a:rPr lang="cs-CZ" sz="2000" dirty="0"/>
              <a:t> [online]. [cit. </a:t>
            </a:r>
            <a:r>
              <a:rPr lang="cs-CZ" sz="2000" dirty="0" smtClean="0"/>
              <a:t>6.2.2012]. </a:t>
            </a:r>
            <a:r>
              <a:rPr lang="cs-CZ" sz="2000" dirty="0"/>
              <a:t>Dostupný na WWW: 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&lt;</a:t>
            </a:r>
            <a:r>
              <a:rPr lang="cs-CZ" sz="2000" dirty="0"/>
              <a:t>http://upload.wikimedia.org/</a:t>
            </a:r>
            <a:r>
              <a:rPr lang="cs-CZ" sz="2000" dirty="0" err="1"/>
              <a:t>wikipedia</a:t>
            </a:r>
            <a:r>
              <a:rPr lang="cs-CZ" sz="2000" dirty="0"/>
              <a:t>/</a:t>
            </a:r>
            <a:r>
              <a:rPr lang="cs-CZ" sz="2000" dirty="0" err="1"/>
              <a:t>commons</a:t>
            </a:r>
            <a:r>
              <a:rPr lang="cs-CZ" sz="2000" dirty="0"/>
              <a:t>/</a:t>
            </a:r>
            <a:r>
              <a:rPr lang="cs-CZ" sz="2000" dirty="0" err="1"/>
              <a:t>thumb</a:t>
            </a:r>
            <a:r>
              <a:rPr lang="cs-CZ" sz="2000" dirty="0"/>
              <a:t>/0/05/Abies_alba_Orjen.jpg/250px-&gt;. </a:t>
            </a:r>
            <a:br>
              <a:rPr lang="cs-CZ" sz="2000" dirty="0"/>
            </a:br>
            <a:r>
              <a:rPr lang="cs-CZ" sz="2000" dirty="0" smtClean="0"/>
              <a:t>&lt;</a:t>
            </a:r>
            <a:r>
              <a:rPr lang="cs-CZ" sz="2000" dirty="0"/>
              <a:t>http://upload.wikimedia.org/</a:t>
            </a:r>
            <a:r>
              <a:rPr lang="cs-CZ" sz="2000" dirty="0" err="1"/>
              <a:t>wikipedia</a:t>
            </a:r>
            <a:r>
              <a:rPr lang="cs-CZ" sz="2000" dirty="0"/>
              <a:t>/</a:t>
            </a:r>
            <a:r>
              <a:rPr lang="cs-CZ" sz="2000" dirty="0" err="1"/>
              <a:t>commons</a:t>
            </a:r>
            <a:r>
              <a:rPr lang="cs-CZ" sz="2000" dirty="0"/>
              <a:t>/</a:t>
            </a:r>
            <a:r>
              <a:rPr lang="cs-CZ" sz="2000" dirty="0" err="1"/>
              <a:t>thumb</a:t>
            </a:r>
            <a:r>
              <a:rPr lang="cs-CZ" sz="2000" dirty="0"/>
              <a:t>/f/fa/Illustration_Abies_alba0.jpg/392px-Illustration_Abies_alba0.jpg&gt;. 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&lt;</a:t>
            </a:r>
            <a:r>
              <a:rPr lang="cs-CZ" sz="2000" dirty="0"/>
              <a:t>http://upload.wikimedia.org/</a:t>
            </a:r>
            <a:r>
              <a:rPr lang="cs-CZ" sz="2000" dirty="0" err="1"/>
              <a:t>wikipedia</a:t>
            </a:r>
            <a:r>
              <a:rPr lang="cs-CZ" sz="2000" dirty="0"/>
              <a:t>/</a:t>
            </a:r>
            <a:r>
              <a:rPr lang="cs-CZ" sz="2000" dirty="0" err="1"/>
              <a:t>commons</a:t>
            </a:r>
            <a:r>
              <a:rPr lang="cs-CZ" sz="2000" dirty="0"/>
              <a:t>/</a:t>
            </a:r>
            <a:r>
              <a:rPr lang="cs-CZ" sz="2000" dirty="0" err="1"/>
              <a:t>thumb</a:t>
            </a:r>
            <a:r>
              <a:rPr lang="cs-CZ" sz="2000" dirty="0"/>
              <a:t>/c/</a:t>
            </a:r>
            <a:r>
              <a:rPr lang="cs-CZ" sz="2000" dirty="0" err="1"/>
              <a:t>cc</a:t>
            </a:r>
            <a:r>
              <a:rPr lang="cs-CZ" sz="2000" dirty="0"/>
              <a:t>/Larix_decidua_Winter.jpg/400px-Larix_decidua_Winter.jpg&gt;. 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&lt;</a:t>
            </a:r>
            <a:r>
              <a:rPr lang="cs-CZ" sz="2000" dirty="0"/>
              <a:t>http://upload.wikimedia.org/</a:t>
            </a:r>
            <a:r>
              <a:rPr lang="cs-CZ" sz="2000" dirty="0" err="1"/>
              <a:t>wikipedia</a:t>
            </a:r>
            <a:r>
              <a:rPr lang="cs-CZ" sz="2000" dirty="0"/>
              <a:t>/</a:t>
            </a:r>
            <a:r>
              <a:rPr lang="cs-CZ" sz="2000" dirty="0" err="1"/>
              <a:t>commons</a:t>
            </a:r>
            <a:r>
              <a:rPr lang="cs-CZ" sz="2000" dirty="0"/>
              <a:t>/</a:t>
            </a:r>
            <a:r>
              <a:rPr lang="cs-CZ" sz="2000" dirty="0" err="1"/>
              <a:t>thumb</a:t>
            </a:r>
            <a:r>
              <a:rPr lang="cs-CZ" sz="2000" dirty="0"/>
              <a:t>/7/70/Illustration_Larix_decudua0.jpg/373px-Illustration_Larix_decudua0.jpg&gt;. </a:t>
            </a:r>
          </a:p>
        </p:txBody>
      </p:sp>
    </p:spTree>
    <p:extLst>
      <p:ext uri="{BB962C8B-B14F-4D97-AF65-F5344CB8AC3E}">
        <p14:creationId xmlns:p14="http://schemas.microsoft.com/office/powerpoint/2010/main" val="23460225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97</TotalTime>
  <Words>63</Words>
  <Application>Microsoft Office PowerPoint</Application>
  <PresentationFormat>Předvádění na obrazovce (4:3)</PresentationFormat>
  <Paragraphs>19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nadpis</vt:lpstr>
      <vt:lpstr>Smrk </vt:lpstr>
      <vt:lpstr>Borovice</vt:lpstr>
      <vt:lpstr>Jedle</vt:lpstr>
      <vt:lpstr>Kterému jehličnatému stromu na zimu opadá jehličí?</vt:lpstr>
      <vt:lpstr>Je to modřín</vt:lpstr>
      <vt:lpstr>Citace  fotografie: archiv autora další použité fotografie: NEZNÁMÝ. www.wikipedia.cz [online]. [cit. 6.2.2012]. Dostupný na WWW:  &lt;http://upload.wikimedia.org/wikipedia/commons/thumb/0/05/Abies_alba_Orjen.jpg/250px-&gt;.  &lt;http://upload.wikimedia.org/wikipedia/commons/thumb/f/fa/Illustration_Abies_alba0.jpg/392px-Illustration_Abies_alba0.jpg&gt;.  &lt;http://upload.wikimedia.org/wikipedia/commons/thumb/c/cc/Larix_decidua_Winter.jpg/400px-Larix_decidua_Winter.jpg&gt;.  &lt;http://upload.wikimedia.org/wikipedia/commons/thumb/7/70/Illustration_Larix_decudua0.jpg/373px-Illustration_Larix_decudua0.jpg&gt;.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n37n</dc:creator>
  <cp:lastModifiedBy>n37n</cp:lastModifiedBy>
  <cp:revision>15</cp:revision>
  <dcterms:created xsi:type="dcterms:W3CDTF">2012-02-06T21:10:21Z</dcterms:created>
  <dcterms:modified xsi:type="dcterms:W3CDTF">2013-01-10T11:05:45Z</dcterms:modified>
</cp:coreProperties>
</file>