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diagrams/drawing2.xml" ContentType="application/vnd.ms-office.drawingml.diagramDrawing+xml"/>
  <Override PartName="/ppt/diagrams/quickStyle4.xml" ContentType="application/vnd.openxmlformats-officedocument.drawingml.diagramStyl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quickStyle2.xml" ContentType="application/vnd.openxmlformats-officedocument.drawingml.diagramStyl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diagrams/layout4.xml" ContentType="application/vnd.openxmlformats-officedocument.drawingml.diagramLayout+xml"/>
  <Override PartName="/ppt/diagrams/layout5.xml" ContentType="application/vnd.openxmlformats-officedocument.drawingml.diagramLayout+xml"/>
  <Override PartName="/ppt/slideLayouts/slideLayout10.xml" ContentType="application/vnd.openxmlformats-officedocument.presentationml.slideLayout+xml"/>
  <Override PartName="/ppt/diagrams/layout2.xml" ContentType="application/vnd.openxmlformats-officedocument.drawingml.diagramLayout+xml"/>
  <Override PartName="/ppt/diagrams/layout3.xml" ContentType="application/vnd.openxmlformats-officedocument.drawingml.diagramLayout+xml"/>
  <Override PartName="/ppt/diagrams/data4.xml" ContentType="application/vnd.openxmlformats-officedocument.drawingml.diagramData+xml"/>
  <Override PartName="/ppt/diagrams/data5.xml" ContentType="application/vnd.openxmlformats-officedocument.drawingml.diagramData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ppt/diagrams/data3.xml" ContentType="application/vnd.openxmlformats-officedocument.drawingml.diagramData+xml"/>
  <Override PartName="/ppt/diagrams/colors5.xml" ContentType="application/vnd.openxmlformats-officedocument.drawingml.diagramColors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ppt/diagrams/colors3.xml" ContentType="application/vnd.openxmlformats-officedocument.drawingml.diagramColors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rawing5.xml" ContentType="application/vnd.ms-office.drawingml.diagramDrawing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diagrams/colors2.xml" ContentType="application/vnd.openxmlformats-officedocument.drawingml.diagramColors+xml"/>
  <Override PartName="/ppt/diagrams/drawing3.xml" ContentType="application/vnd.ms-office.drawingml.diagramDrawing+xml"/>
  <Override PartName="/ppt/diagrams/quickStyle5.xml" ContentType="application/vnd.openxmlformats-officedocument.drawingml.diagramStyle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diagrams/drawing1.xml" ContentType="application/vnd.ms-office.drawingml.diagramDrawing+xml"/>
  <Override PartName="/ppt/diagrams/quickStyle3.xml" ContentType="application/vnd.openxmlformats-officedocument.drawingml.diagramStyl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1">
  <dgm:title val=""/>
  <dgm:desc val=""/>
  <dgm:catLst>
    <dgm:cat type="mainScheme" pri="10100"/>
  </dgm:catLst>
  <dgm:styleLbl name="node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dk1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dk1">
        <a:tint val="40000"/>
      </a:schemeClr>
    </dgm:fillClrLst>
    <dgm:linClrLst meth="repeat">
      <a:schemeClr val="dk1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dk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dk1">
        <a:tint val="60000"/>
      </a:schemeClr>
    </dgm:fillClrLst>
    <dgm:linClrLst meth="repeat">
      <a:schemeClr val="dk1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3">
    <dgm:fillClrLst meth="repeat">
      <a:schemeClr val="dk1"/>
    </dgm:fillClrLst>
    <dgm:linClrLst meth="repeat">
      <a:schemeClr val="dk1"/>
    </dgm:linClrLst>
    <dgm:effectClrLst/>
    <dgm:txLinClrLst/>
    <dgm:txFillClrLst/>
    <dgm:txEffectClrLst/>
  </dgm:styleLbl>
  <dgm:styleLbl name="parChTrans2D4">
    <dgm:fillClrLst meth="repeat">
      <a:schemeClr val="dk1"/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1"/>
    </dgm:fillClrLst>
    <dgm:linClrLst meth="repeat">
      <a:schemeClr val="dk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1"/>
    </dgm:fillClrLst>
    <dgm:linClrLst meth="repeat">
      <a:schemeClr val="dk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dk1">
        <a:alpha val="4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dk1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dk1">
        <a:alpha val="90000"/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1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1">
        <a:shade val="8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1">
        <a:tint val="50000"/>
        <a:alpha val="4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3_1">
  <dgm:title val=""/>
  <dgm:desc val=""/>
  <dgm:catLst>
    <dgm:cat type="accent3" pri="11100"/>
  </dgm:catLst>
  <dgm:styleLbl name="node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lnNode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vennNode1">
    <dgm:fillClrLst meth="repeat">
      <a:schemeClr val="lt1">
        <a:alpha val="50000"/>
      </a:schemeClr>
    </dgm:fillClrLst>
    <dgm:linClrLst meth="repeat">
      <a:schemeClr val="accent3">
        <a:shade val="80000"/>
      </a:schemeClr>
    </dgm:linClrLst>
    <dgm:effectClrLst/>
    <dgm:txLinClrLst/>
    <dgm:txFillClrLst/>
    <dgm:txEffectClrLst/>
  </dgm:styleLbl>
  <dgm:styleLbl name="node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node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4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dk1"/>
    </dgm:txFillClrLst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1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2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3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asst4">
    <dgm:fillClrLst meth="repeat">
      <a:schemeClr val="lt1"/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accent3">
        <a:alpha val="4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lt1">
        <a:alpha val="90000"/>
        <a:tint val="40000"/>
      </a:schemeClr>
    </dgm:fillClrLst>
    <dgm:linClrLst meth="repeat">
      <a:schemeClr val="accent3"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accent3">
        <a:alpha val="90000"/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3_3">
  <dgm:title val=""/>
  <dgm:desc val=""/>
  <dgm:catLst>
    <dgm:cat type="accent3" pri="11300"/>
  </dgm:catLst>
  <dgm:styleLbl name="node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>
        <a:shade val="80000"/>
      </a:schemeClr>
      <a:schemeClr val="accent3">
        <a:tint val="7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/>
    <dgm:txEffectClrLst/>
  </dgm:styleLbl>
  <dgm:styleLbl name="lnNode1">
    <dgm:fillClrLst>
      <a:schemeClr val="accent3">
        <a:shade val="80000"/>
      </a:schemeClr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shade val="80000"/>
        <a:alpha val="50000"/>
      </a:schemeClr>
      <a:schemeClr val="accent3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/>
    <dgm:txEffectClrLst/>
  </dgm:styleLbl>
  <dgm:styleLbl name="f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3">
        <a:shade val="90000"/>
      </a:schemeClr>
      <a:schemeClr val="accent3">
        <a:tint val="70000"/>
      </a:schemeClr>
    </dgm:fillClrLst>
    <dgm:linClrLst>
      <a:schemeClr val="accent3">
        <a:shade val="90000"/>
      </a:schemeClr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3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>
        <a:tint val="90000"/>
      </a:schemeClr>
    </dgm:fillClrLst>
    <dgm:linClrLst meth="repeat">
      <a:schemeClr val="accent3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3">
        <a:tint val="50000"/>
      </a:schemeClr>
    </dgm:fillClrLst>
    <dgm:linClrLst meth="repeat">
      <a:schemeClr val="accent3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>
        <a:shade val="8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9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>
        <a:tint val="8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>
        <a:tint val="7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>
        <a:shade val="80000"/>
      </a:schemeClr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B005621-F3AC-4122-A4C8-4EDB703B9A12}" type="doc">
      <dgm:prSet loTypeId="urn:microsoft.com/office/officeart/2005/8/layout/cycle5" loCatId="cycle" qsTypeId="urn:microsoft.com/office/officeart/2005/8/quickstyle/simple1" qsCatId="simple" csTypeId="urn:microsoft.com/office/officeart/2005/8/colors/accent0_1" csCatId="mainScheme" phldr="1"/>
      <dgm:spPr/>
      <dgm:t>
        <a:bodyPr/>
        <a:lstStyle/>
        <a:p>
          <a:endParaRPr lang="cs-CZ"/>
        </a:p>
      </dgm:t>
    </dgm:pt>
    <dgm:pt modelId="{BF2002F3-C9B6-4CE6-83AC-3D325CD2DB8F}">
      <dgm:prSet phldrT="[Text]"/>
      <dgm:spPr>
        <a:solidFill>
          <a:srgbClr val="92D050"/>
        </a:solidFill>
      </dgm:spPr>
      <dgm:t>
        <a:bodyPr/>
        <a:lstStyle/>
        <a:p>
          <a:r>
            <a:rPr lang="cs-CZ" dirty="0" smtClean="0"/>
            <a:t>jaro</a:t>
          </a:r>
          <a:endParaRPr lang="cs-CZ" dirty="0"/>
        </a:p>
      </dgm:t>
    </dgm:pt>
    <dgm:pt modelId="{B9BB3952-6B4C-4938-AF3B-A520CACB83F2}" type="parTrans" cxnId="{4D47D109-C485-445A-8862-5385B4441CF0}">
      <dgm:prSet/>
      <dgm:spPr/>
      <dgm:t>
        <a:bodyPr/>
        <a:lstStyle/>
        <a:p>
          <a:endParaRPr lang="cs-CZ"/>
        </a:p>
      </dgm:t>
    </dgm:pt>
    <dgm:pt modelId="{5C40BB2D-15B2-4D02-8799-B9B5B5BDF6DA}" type="sibTrans" cxnId="{4D47D109-C485-445A-8862-5385B4441CF0}">
      <dgm:prSet/>
      <dgm:spPr/>
      <dgm:t>
        <a:bodyPr/>
        <a:lstStyle/>
        <a:p>
          <a:endParaRPr lang="cs-CZ"/>
        </a:p>
      </dgm:t>
    </dgm:pt>
    <dgm:pt modelId="{62EA4360-CF92-4C82-842B-665D24E4BF20}">
      <dgm:prSet phldrT="[Text]"/>
      <dgm:spPr>
        <a:solidFill>
          <a:srgbClr val="FFFF00"/>
        </a:solidFill>
      </dgm:spPr>
      <dgm:t>
        <a:bodyPr/>
        <a:lstStyle/>
        <a:p>
          <a:r>
            <a:rPr lang="cs-CZ" dirty="0" smtClean="0"/>
            <a:t>léto</a:t>
          </a:r>
          <a:endParaRPr lang="cs-CZ" dirty="0"/>
        </a:p>
      </dgm:t>
    </dgm:pt>
    <dgm:pt modelId="{DB225C56-9730-4912-B6F0-0351C7014739}" type="parTrans" cxnId="{091E43AD-38E3-424C-8881-C4FF2F91A474}">
      <dgm:prSet/>
      <dgm:spPr/>
      <dgm:t>
        <a:bodyPr/>
        <a:lstStyle/>
        <a:p>
          <a:endParaRPr lang="cs-CZ"/>
        </a:p>
      </dgm:t>
    </dgm:pt>
    <dgm:pt modelId="{BB63A0F6-ED72-4DBE-81CF-49E7505F408A}" type="sibTrans" cxnId="{091E43AD-38E3-424C-8881-C4FF2F91A474}">
      <dgm:prSet/>
      <dgm:spPr/>
      <dgm:t>
        <a:bodyPr/>
        <a:lstStyle/>
        <a:p>
          <a:endParaRPr lang="cs-CZ"/>
        </a:p>
      </dgm:t>
    </dgm:pt>
    <dgm:pt modelId="{9533336B-61A1-426F-8227-FB8454C2C04C}">
      <dgm:prSet phldrT="[Text]"/>
      <dgm:spPr>
        <a:solidFill>
          <a:schemeClr val="accent2"/>
        </a:solidFill>
      </dgm:spPr>
      <dgm:t>
        <a:bodyPr/>
        <a:lstStyle/>
        <a:p>
          <a:r>
            <a:rPr lang="cs-CZ" dirty="0" smtClean="0"/>
            <a:t>podzim</a:t>
          </a:r>
          <a:endParaRPr lang="cs-CZ" dirty="0"/>
        </a:p>
      </dgm:t>
    </dgm:pt>
    <dgm:pt modelId="{3428E289-A6B3-4C33-8D60-32BBFF1FEF80}" type="parTrans" cxnId="{ACB96A79-CA6C-49C7-8692-06B1BFC67D50}">
      <dgm:prSet/>
      <dgm:spPr/>
      <dgm:t>
        <a:bodyPr/>
        <a:lstStyle/>
        <a:p>
          <a:endParaRPr lang="cs-CZ"/>
        </a:p>
      </dgm:t>
    </dgm:pt>
    <dgm:pt modelId="{4E5C016A-971B-4671-8393-C1BC6933541A}" type="sibTrans" cxnId="{ACB96A79-CA6C-49C7-8692-06B1BFC67D50}">
      <dgm:prSet/>
      <dgm:spPr/>
      <dgm:t>
        <a:bodyPr/>
        <a:lstStyle/>
        <a:p>
          <a:endParaRPr lang="cs-CZ"/>
        </a:p>
      </dgm:t>
    </dgm:pt>
    <dgm:pt modelId="{C65603FA-E4FF-4A27-BC39-4FE62A9CC068}">
      <dgm:prSet phldrT="[Text]"/>
      <dgm:spPr>
        <a:solidFill>
          <a:srgbClr val="00B0F0"/>
        </a:solidFill>
      </dgm:spPr>
      <dgm:t>
        <a:bodyPr/>
        <a:lstStyle/>
        <a:p>
          <a:r>
            <a:rPr lang="cs-CZ" dirty="0" smtClean="0"/>
            <a:t>zima</a:t>
          </a:r>
          <a:endParaRPr lang="cs-CZ" dirty="0"/>
        </a:p>
      </dgm:t>
    </dgm:pt>
    <dgm:pt modelId="{64B4D028-FB24-4453-9AE8-3C2715FADF10}" type="parTrans" cxnId="{AD1379D4-8065-4C9A-90D6-49BD1B31398C}">
      <dgm:prSet/>
      <dgm:spPr/>
      <dgm:t>
        <a:bodyPr/>
        <a:lstStyle/>
        <a:p>
          <a:endParaRPr lang="cs-CZ"/>
        </a:p>
      </dgm:t>
    </dgm:pt>
    <dgm:pt modelId="{6A33AE0E-5ED3-4E9E-B2ED-C78676719F24}" type="sibTrans" cxnId="{AD1379D4-8065-4C9A-90D6-49BD1B31398C}">
      <dgm:prSet/>
      <dgm:spPr/>
      <dgm:t>
        <a:bodyPr/>
        <a:lstStyle/>
        <a:p>
          <a:endParaRPr lang="cs-CZ"/>
        </a:p>
      </dgm:t>
    </dgm:pt>
    <dgm:pt modelId="{DAEA785B-5427-459A-B5BE-338961F8365F}" type="pres">
      <dgm:prSet presAssocID="{CB005621-F3AC-4122-A4C8-4EDB703B9A12}" presName="cycle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5EF7F7D-1229-4C3B-B499-EB94F1F78B96}" type="pres">
      <dgm:prSet presAssocID="{BF2002F3-C9B6-4CE6-83AC-3D325CD2DB8F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69D89FB-9813-4624-9C55-43AB81877D56}" type="pres">
      <dgm:prSet presAssocID="{BF2002F3-C9B6-4CE6-83AC-3D325CD2DB8F}" presName="spNode" presStyleCnt="0"/>
      <dgm:spPr/>
    </dgm:pt>
    <dgm:pt modelId="{B23998DE-59AC-44E5-BDF8-D1CF9AE80AB2}" type="pres">
      <dgm:prSet presAssocID="{5C40BB2D-15B2-4D02-8799-B9B5B5BDF6DA}" presName="sibTrans" presStyleLbl="sibTrans1D1" presStyleIdx="0" presStyleCnt="4"/>
      <dgm:spPr/>
      <dgm:t>
        <a:bodyPr/>
        <a:lstStyle/>
        <a:p>
          <a:endParaRPr lang="cs-CZ"/>
        </a:p>
      </dgm:t>
    </dgm:pt>
    <dgm:pt modelId="{86C88ADF-91C8-45A4-BA95-F9B2DDD2FD14}" type="pres">
      <dgm:prSet presAssocID="{62EA4360-CF92-4C82-842B-665D24E4BF2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C7BB2531-7EFA-4457-A3FA-607EF1CB31DE}" type="pres">
      <dgm:prSet presAssocID="{62EA4360-CF92-4C82-842B-665D24E4BF20}" presName="spNode" presStyleCnt="0"/>
      <dgm:spPr/>
    </dgm:pt>
    <dgm:pt modelId="{8E711A68-707B-48D6-A241-FD8E85B8958C}" type="pres">
      <dgm:prSet presAssocID="{BB63A0F6-ED72-4DBE-81CF-49E7505F408A}" presName="sibTrans" presStyleLbl="sibTrans1D1" presStyleIdx="1" presStyleCnt="4"/>
      <dgm:spPr/>
      <dgm:t>
        <a:bodyPr/>
        <a:lstStyle/>
        <a:p>
          <a:endParaRPr lang="cs-CZ"/>
        </a:p>
      </dgm:t>
    </dgm:pt>
    <dgm:pt modelId="{819D3608-CCD6-41B4-B6EC-1BC5E8FF04A3}" type="pres">
      <dgm:prSet presAssocID="{9533336B-61A1-426F-8227-FB8454C2C04C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95C7159-0C40-4B21-91F8-783AC0C8E51B}" type="pres">
      <dgm:prSet presAssocID="{9533336B-61A1-426F-8227-FB8454C2C04C}" presName="spNode" presStyleCnt="0"/>
      <dgm:spPr/>
    </dgm:pt>
    <dgm:pt modelId="{350E9EBC-3D54-4A4B-80C2-C08F617BD7EA}" type="pres">
      <dgm:prSet presAssocID="{4E5C016A-971B-4671-8393-C1BC6933541A}" presName="sibTrans" presStyleLbl="sibTrans1D1" presStyleIdx="2" presStyleCnt="4"/>
      <dgm:spPr/>
      <dgm:t>
        <a:bodyPr/>
        <a:lstStyle/>
        <a:p>
          <a:endParaRPr lang="cs-CZ"/>
        </a:p>
      </dgm:t>
    </dgm:pt>
    <dgm:pt modelId="{08616B0E-9F15-4268-8E23-A5837ED18A25}" type="pres">
      <dgm:prSet presAssocID="{C65603FA-E4FF-4A27-BC39-4FE62A9CC068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89ED14B-B194-488D-B466-452BA92FEE30}" type="pres">
      <dgm:prSet presAssocID="{C65603FA-E4FF-4A27-BC39-4FE62A9CC068}" presName="spNode" presStyleCnt="0"/>
      <dgm:spPr/>
    </dgm:pt>
    <dgm:pt modelId="{4D4D14A9-3F57-4D8A-A414-0D4D676C4DD4}" type="pres">
      <dgm:prSet presAssocID="{6A33AE0E-5ED3-4E9E-B2ED-C78676719F24}" presName="sibTrans" presStyleLbl="sibTrans1D1" presStyleIdx="3" presStyleCnt="4"/>
      <dgm:spPr/>
      <dgm:t>
        <a:bodyPr/>
        <a:lstStyle/>
        <a:p>
          <a:endParaRPr lang="cs-CZ"/>
        </a:p>
      </dgm:t>
    </dgm:pt>
  </dgm:ptLst>
  <dgm:cxnLst>
    <dgm:cxn modelId="{B97B4345-B476-4D12-BC57-F13D7A7DFEF8}" type="presOf" srcId="{CB005621-F3AC-4122-A4C8-4EDB703B9A12}" destId="{DAEA785B-5427-459A-B5BE-338961F8365F}" srcOrd="0" destOrd="0" presId="urn:microsoft.com/office/officeart/2005/8/layout/cycle5"/>
    <dgm:cxn modelId="{870BB654-1DDF-4E1C-91D2-E472C3D72B6B}" type="presOf" srcId="{62EA4360-CF92-4C82-842B-665D24E4BF20}" destId="{86C88ADF-91C8-45A4-BA95-F9B2DDD2FD14}" srcOrd="0" destOrd="0" presId="urn:microsoft.com/office/officeart/2005/8/layout/cycle5"/>
    <dgm:cxn modelId="{1D7A95A2-82E4-49C8-BA36-2AC511E5CF1A}" type="presOf" srcId="{5C40BB2D-15B2-4D02-8799-B9B5B5BDF6DA}" destId="{B23998DE-59AC-44E5-BDF8-D1CF9AE80AB2}" srcOrd="0" destOrd="0" presId="urn:microsoft.com/office/officeart/2005/8/layout/cycle5"/>
    <dgm:cxn modelId="{ACB96A79-CA6C-49C7-8692-06B1BFC67D50}" srcId="{CB005621-F3AC-4122-A4C8-4EDB703B9A12}" destId="{9533336B-61A1-426F-8227-FB8454C2C04C}" srcOrd="2" destOrd="0" parTransId="{3428E289-A6B3-4C33-8D60-32BBFF1FEF80}" sibTransId="{4E5C016A-971B-4671-8393-C1BC6933541A}"/>
    <dgm:cxn modelId="{B5CC9AA1-2FDE-422D-8A22-32331D7B4F70}" type="presOf" srcId="{BB63A0F6-ED72-4DBE-81CF-49E7505F408A}" destId="{8E711A68-707B-48D6-A241-FD8E85B8958C}" srcOrd="0" destOrd="0" presId="urn:microsoft.com/office/officeart/2005/8/layout/cycle5"/>
    <dgm:cxn modelId="{0D4B760A-8558-400D-9A65-FEA0932959E2}" type="presOf" srcId="{BF2002F3-C9B6-4CE6-83AC-3D325CD2DB8F}" destId="{D5EF7F7D-1229-4C3B-B499-EB94F1F78B96}" srcOrd="0" destOrd="0" presId="urn:microsoft.com/office/officeart/2005/8/layout/cycle5"/>
    <dgm:cxn modelId="{ADAA4B30-19FC-4509-90BE-1A2C7012A971}" type="presOf" srcId="{C65603FA-E4FF-4A27-BC39-4FE62A9CC068}" destId="{08616B0E-9F15-4268-8E23-A5837ED18A25}" srcOrd="0" destOrd="0" presId="urn:microsoft.com/office/officeart/2005/8/layout/cycle5"/>
    <dgm:cxn modelId="{AD1379D4-8065-4C9A-90D6-49BD1B31398C}" srcId="{CB005621-F3AC-4122-A4C8-4EDB703B9A12}" destId="{C65603FA-E4FF-4A27-BC39-4FE62A9CC068}" srcOrd="3" destOrd="0" parTransId="{64B4D028-FB24-4453-9AE8-3C2715FADF10}" sibTransId="{6A33AE0E-5ED3-4E9E-B2ED-C78676719F24}"/>
    <dgm:cxn modelId="{091E43AD-38E3-424C-8881-C4FF2F91A474}" srcId="{CB005621-F3AC-4122-A4C8-4EDB703B9A12}" destId="{62EA4360-CF92-4C82-842B-665D24E4BF20}" srcOrd="1" destOrd="0" parTransId="{DB225C56-9730-4912-B6F0-0351C7014739}" sibTransId="{BB63A0F6-ED72-4DBE-81CF-49E7505F408A}"/>
    <dgm:cxn modelId="{19E73BA5-D1CF-4B5A-B71B-5317A767E923}" type="presOf" srcId="{6A33AE0E-5ED3-4E9E-B2ED-C78676719F24}" destId="{4D4D14A9-3F57-4D8A-A414-0D4D676C4DD4}" srcOrd="0" destOrd="0" presId="urn:microsoft.com/office/officeart/2005/8/layout/cycle5"/>
    <dgm:cxn modelId="{4CA59E63-53EE-4F07-8E7D-14B2BD25A237}" type="presOf" srcId="{4E5C016A-971B-4671-8393-C1BC6933541A}" destId="{350E9EBC-3D54-4A4B-80C2-C08F617BD7EA}" srcOrd="0" destOrd="0" presId="urn:microsoft.com/office/officeart/2005/8/layout/cycle5"/>
    <dgm:cxn modelId="{C42C1862-2C3E-4027-A0DF-8446A1781507}" type="presOf" srcId="{9533336B-61A1-426F-8227-FB8454C2C04C}" destId="{819D3608-CCD6-41B4-B6EC-1BC5E8FF04A3}" srcOrd="0" destOrd="0" presId="urn:microsoft.com/office/officeart/2005/8/layout/cycle5"/>
    <dgm:cxn modelId="{4D47D109-C485-445A-8862-5385B4441CF0}" srcId="{CB005621-F3AC-4122-A4C8-4EDB703B9A12}" destId="{BF2002F3-C9B6-4CE6-83AC-3D325CD2DB8F}" srcOrd="0" destOrd="0" parTransId="{B9BB3952-6B4C-4938-AF3B-A520CACB83F2}" sibTransId="{5C40BB2D-15B2-4D02-8799-B9B5B5BDF6DA}"/>
    <dgm:cxn modelId="{E72B304F-65A2-43DB-B035-6CBBEA781BCC}" type="presParOf" srcId="{DAEA785B-5427-459A-B5BE-338961F8365F}" destId="{D5EF7F7D-1229-4C3B-B499-EB94F1F78B96}" srcOrd="0" destOrd="0" presId="urn:microsoft.com/office/officeart/2005/8/layout/cycle5"/>
    <dgm:cxn modelId="{34076DD6-4D35-4F41-A4D9-1B556BB96DC2}" type="presParOf" srcId="{DAEA785B-5427-459A-B5BE-338961F8365F}" destId="{169D89FB-9813-4624-9C55-43AB81877D56}" srcOrd="1" destOrd="0" presId="urn:microsoft.com/office/officeart/2005/8/layout/cycle5"/>
    <dgm:cxn modelId="{BDAA4922-ECD2-46D9-9DBD-06090187B718}" type="presParOf" srcId="{DAEA785B-5427-459A-B5BE-338961F8365F}" destId="{B23998DE-59AC-44E5-BDF8-D1CF9AE80AB2}" srcOrd="2" destOrd="0" presId="urn:microsoft.com/office/officeart/2005/8/layout/cycle5"/>
    <dgm:cxn modelId="{886C44E8-CC96-431B-A895-76CAE3E3E7B8}" type="presParOf" srcId="{DAEA785B-5427-459A-B5BE-338961F8365F}" destId="{86C88ADF-91C8-45A4-BA95-F9B2DDD2FD14}" srcOrd="3" destOrd="0" presId="urn:microsoft.com/office/officeart/2005/8/layout/cycle5"/>
    <dgm:cxn modelId="{55672EFE-AE03-4987-979C-689B81935AF1}" type="presParOf" srcId="{DAEA785B-5427-459A-B5BE-338961F8365F}" destId="{C7BB2531-7EFA-4457-A3FA-607EF1CB31DE}" srcOrd="4" destOrd="0" presId="urn:microsoft.com/office/officeart/2005/8/layout/cycle5"/>
    <dgm:cxn modelId="{73EFE0DF-E120-4A14-A309-309B05D62141}" type="presParOf" srcId="{DAEA785B-5427-459A-B5BE-338961F8365F}" destId="{8E711A68-707B-48D6-A241-FD8E85B8958C}" srcOrd="5" destOrd="0" presId="urn:microsoft.com/office/officeart/2005/8/layout/cycle5"/>
    <dgm:cxn modelId="{F8D6924F-3B90-489F-A8C2-586C9FF11D7A}" type="presParOf" srcId="{DAEA785B-5427-459A-B5BE-338961F8365F}" destId="{819D3608-CCD6-41B4-B6EC-1BC5E8FF04A3}" srcOrd="6" destOrd="0" presId="urn:microsoft.com/office/officeart/2005/8/layout/cycle5"/>
    <dgm:cxn modelId="{8115B409-8474-4A89-ACFF-F12ABA49D214}" type="presParOf" srcId="{DAEA785B-5427-459A-B5BE-338961F8365F}" destId="{495C7159-0C40-4B21-91F8-783AC0C8E51B}" srcOrd="7" destOrd="0" presId="urn:microsoft.com/office/officeart/2005/8/layout/cycle5"/>
    <dgm:cxn modelId="{E1A4247B-DE4F-4763-A5CE-6AC49BC57C1B}" type="presParOf" srcId="{DAEA785B-5427-459A-B5BE-338961F8365F}" destId="{350E9EBC-3D54-4A4B-80C2-C08F617BD7EA}" srcOrd="8" destOrd="0" presId="urn:microsoft.com/office/officeart/2005/8/layout/cycle5"/>
    <dgm:cxn modelId="{D2DD7500-3613-4896-9628-6DC80F728114}" type="presParOf" srcId="{DAEA785B-5427-459A-B5BE-338961F8365F}" destId="{08616B0E-9F15-4268-8E23-A5837ED18A25}" srcOrd="9" destOrd="0" presId="urn:microsoft.com/office/officeart/2005/8/layout/cycle5"/>
    <dgm:cxn modelId="{5F72D2EC-7A8F-4D64-8E91-7B03A95C4D76}" type="presParOf" srcId="{DAEA785B-5427-459A-B5BE-338961F8365F}" destId="{489ED14B-B194-488D-B466-452BA92FEE30}" srcOrd="10" destOrd="0" presId="urn:microsoft.com/office/officeart/2005/8/layout/cycle5"/>
    <dgm:cxn modelId="{42A9DDA5-2596-4A0B-9DB0-695657CFB3AD}" type="presParOf" srcId="{DAEA785B-5427-459A-B5BE-338961F8365F}" destId="{4D4D14A9-3F57-4D8A-A414-0D4D676C4DD4}" srcOrd="11" destOrd="0" presId="urn:microsoft.com/office/officeart/2005/8/layout/cycle5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30A31B9-AE06-4B37-8C86-33788DD7D26A}" type="doc">
      <dgm:prSet loTypeId="urn:microsoft.com/office/officeart/2005/8/layout/default#1" loCatId="list" qsTypeId="urn:microsoft.com/office/officeart/2005/8/quickstyle/simple1" qsCatId="simple" csTypeId="urn:microsoft.com/office/officeart/2005/8/colors/accent3_1" csCatId="accent3" phldr="1"/>
      <dgm:spPr/>
      <dgm:t>
        <a:bodyPr/>
        <a:lstStyle/>
        <a:p>
          <a:endParaRPr lang="cs-CZ"/>
        </a:p>
      </dgm:t>
    </dgm:pt>
    <dgm:pt modelId="{7C067E80-F21A-4EA8-B6E1-D59C7219172E}">
      <dgm:prSet phldrT="[Text]"/>
      <dgm:spPr/>
      <dgm:t>
        <a:bodyPr/>
        <a:lstStyle/>
        <a:p>
          <a:r>
            <a:rPr lang="cs-CZ" dirty="0" smtClean="0"/>
            <a:t>Nový rok</a:t>
          </a:r>
          <a:endParaRPr lang="cs-CZ" dirty="0"/>
        </a:p>
      </dgm:t>
    </dgm:pt>
    <dgm:pt modelId="{3F00B508-0D07-4D86-8A0F-B526A935C89E}" type="parTrans" cxnId="{D57E4490-5A9E-47EB-B5C0-7EC65D24A2BD}">
      <dgm:prSet/>
      <dgm:spPr/>
      <dgm:t>
        <a:bodyPr/>
        <a:lstStyle/>
        <a:p>
          <a:endParaRPr lang="cs-CZ"/>
        </a:p>
      </dgm:t>
    </dgm:pt>
    <dgm:pt modelId="{5E68E828-C2CA-4474-BC94-0A557C8D742A}" type="sibTrans" cxnId="{D57E4490-5A9E-47EB-B5C0-7EC65D24A2BD}">
      <dgm:prSet/>
      <dgm:spPr/>
      <dgm:t>
        <a:bodyPr/>
        <a:lstStyle/>
        <a:p>
          <a:endParaRPr lang="cs-CZ"/>
        </a:p>
      </dgm:t>
    </dgm:pt>
    <dgm:pt modelId="{6A9A6EF1-88E9-46C5-833A-6DAC7A7D5040}">
      <dgm:prSet phldrT="[Text]"/>
      <dgm:spPr/>
      <dgm:t>
        <a:bodyPr/>
        <a:lstStyle/>
        <a:p>
          <a:r>
            <a:rPr lang="cs-CZ" dirty="0" smtClean="0"/>
            <a:t>Štědrý den</a:t>
          </a:r>
          <a:endParaRPr lang="cs-CZ" dirty="0"/>
        </a:p>
      </dgm:t>
    </dgm:pt>
    <dgm:pt modelId="{9CBB8140-BFC9-4B4F-AE2D-CA8CEAE4B391}" type="parTrans" cxnId="{5FBE0975-C5D7-4D30-BB16-0502630A74CF}">
      <dgm:prSet/>
      <dgm:spPr/>
      <dgm:t>
        <a:bodyPr/>
        <a:lstStyle/>
        <a:p>
          <a:endParaRPr lang="cs-CZ"/>
        </a:p>
      </dgm:t>
    </dgm:pt>
    <dgm:pt modelId="{A7276196-FCA5-4150-92CC-6C8292731D2E}" type="sibTrans" cxnId="{5FBE0975-C5D7-4D30-BB16-0502630A74CF}">
      <dgm:prSet/>
      <dgm:spPr/>
      <dgm:t>
        <a:bodyPr/>
        <a:lstStyle/>
        <a:p>
          <a:endParaRPr lang="cs-CZ"/>
        </a:p>
      </dgm:t>
    </dgm:pt>
    <dgm:pt modelId="{DDAF0042-2BEC-462D-B82C-65A8D055AC0B}">
      <dgm:prSet phldrT="[Text]"/>
      <dgm:spPr/>
      <dgm:t>
        <a:bodyPr/>
        <a:lstStyle/>
        <a:p>
          <a:r>
            <a:rPr lang="cs-CZ" dirty="0" smtClean="0"/>
            <a:t>Velikonoce</a:t>
          </a:r>
          <a:endParaRPr lang="cs-CZ" dirty="0"/>
        </a:p>
      </dgm:t>
    </dgm:pt>
    <dgm:pt modelId="{552FD2DC-1C56-45EF-8D4A-B56B8D33E3C3}" type="parTrans" cxnId="{5BD5A8E4-B75E-44DB-BB9F-9CE368C1A764}">
      <dgm:prSet/>
      <dgm:spPr/>
      <dgm:t>
        <a:bodyPr/>
        <a:lstStyle/>
        <a:p>
          <a:endParaRPr lang="cs-CZ"/>
        </a:p>
      </dgm:t>
    </dgm:pt>
    <dgm:pt modelId="{24BBF898-B6A2-4D74-BFB1-6A43AF143187}" type="sibTrans" cxnId="{5BD5A8E4-B75E-44DB-BB9F-9CE368C1A764}">
      <dgm:prSet/>
      <dgm:spPr/>
      <dgm:t>
        <a:bodyPr/>
        <a:lstStyle/>
        <a:p>
          <a:endParaRPr lang="cs-CZ"/>
        </a:p>
      </dgm:t>
    </dgm:pt>
    <dgm:pt modelId="{C946D0A5-B1B7-428C-B90F-BBAD3AB68789}">
      <dgm:prSet phldrT="[Text]"/>
      <dgm:spPr/>
      <dgm:t>
        <a:bodyPr/>
        <a:lstStyle/>
        <a:p>
          <a:r>
            <a:rPr lang="cs-CZ" dirty="0" smtClean="0"/>
            <a:t>Vánoce</a:t>
          </a:r>
          <a:endParaRPr lang="cs-CZ" dirty="0"/>
        </a:p>
      </dgm:t>
    </dgm:pt>
    <dgm:pt modelId="{FED183A3-8877-4385-9300-9808D193DC13}" type="parTrans" cxnId="{773FC1B2-20AD-4DF9-A680-9C7FBAD742AA}">
      <dgm:prSet/>
      <dgm:spPr/>
      <dgm:t>
        <a:bodyPr/>
        <a:lstStyle/>
        <a:p>
          <a:endParaRPr lang="cs-CZ"/>
        </a:p>
      </dgm:t>
    </dgm:pt>
    <dgm:pt modelId="{BE83AFD0-7373-410D-A24F-CAD8D898D7DE}" type="sibTrans" cxnId="{773FC1B2-20AD-4DF9-A680-9C7FBAD742AA}">
      <dgm:prSet/>
      <dgm:spPr/>
      <dgm:t>
        <a:bodyPr/>
        <a:lstStyle/>
        <a:p>
          <a:endParaRPr lang="cs-CZ"/>
        </a:p>
      </dgm:t>
    </dgm:pt>
    <dgm:pt modelId="{9C51AEB9-3094-4CC4-BD12-9B480633DDBA}" type="pres">
      <dgm:prSet presAssocID="{F30A31B9-AE06-4B37-8C86-33788DD7D26A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F291BC0-5DF8-4CFC-A0EA-0339CA71F52C}" type="pres">
      <dgm:prSet presAssocID="{7C067E80-F21A-4EA8-B6E1-D59C7219172E}" presName="node" presStyleLbl="node1" presStyleIdx="0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625F500-1982-416B-975B-C9401C16D355}" type="pres">
      <dgm:prSet presAssocID="{5E68E828-C2CA-4474-BC94-0A557C8D742A}" presName="sibTrans" presStyleCnt="0"/>
      <dgm:spPr/>
    </dgm:pt>
    <dgm:pt modelId="{89D2435E-6B5F-4559-ABD7-459D3D905904}" type="pres">
      <dgm:prSet presAssocID="{6A9A6EF1-88E9-46C5-833A-6DAC7A7D5040}" presName="node" presStyleLbl="node1" presStyleIdx="1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536AEE8-4F0C-479C-B430-F12BD7B5CE00}" type="pres">
      <dgm:prSet presAssocID="{A7276196-FCA5-4150-92CC-6C8292731D2E}" presName="sibTrans" presStyleCnt="0"/>
      <dgm:spPr/>
    </dgm:pt>
    <dgm:pt modelId="{C18F2D32-E21D-4EBD-AFAD-E734A1EED99A}" type="pres">
      <dgm:prSet presAssocID="{DDAF0042-2BEC-462D-B82C-65A8D055AC0B}" presName="node" presStyleLbl="node1" presStyleIdx="2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677F92D-E6D3-441A-9FAE-96FE11D5F7C3}" type="pres">
      <dgm:prSet presAssocID="{24BBF898-B6A2-4D74-BFB1-6A43AF143187}" presName="sibTrans" presStyleCnt="0"/>
      <dgm:spPr/>
    </dgm:pt>
    <dgm:pt modelId="{936C610A-F1E4-42AF-86A2-BED022F8CF6F}" type="pres">
      <dgm:prSet presAssocID="{C946D0A5-B1B7-428C-B90F-BBAD3AB68789}" presName="node" presStyleLbl="node1" presStyleIdx="3" presStyleCnt="4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BD5A8E4-B75E-44DB-BB9F-9CE368C1A764}" srcId="{F30A31B9-AE06-4B37-8C86-33788DD7D26A}" destId="{DDAF0042-2BEC-462D-B82C-65A8D055AC0B}" srcOrd="2" destOrd="0" parTransId="{552FD2DC-1C56-45EF-8D4A-B56B8D33E3C3}" sibTransId="{24BBF898-B6A2-4D74-BFB1-6A43AF143187}"/>
    <dgm:cxn modelId="{4B4F9B13-8E07-4AA8-B69C-A688ADB9516C}" type="presOf" srcId="{DDAF0042-2BEC-462D-B82C-65A8D055AC0B}" destId="{C18F2D32-E21D-4EBD-AFAD-E734A1EED99A}" srcOrd="0" destOrd="0" presId="urn:microsoft.com/office/officeart/2005/8/layout/default#1"/>
    <dgm:cxn modelId="{5FBE0975-C5D7-4D30-BB16-0502630A74CF}" srcId="{F30A31B9-AE06-4B37-8C86-33788DD7D26A}" destId="{6A9A6EF1-88E9-46C5-833A-6DAC7A7D5040}" srcOrd="1" destOrd="0" parTransId="{9CBB8140-BFC9-4B4F-AE2D-CA8CEAE4B391}" sibTransId="{A7276196-FCA5-4150-92CC-6C8292731D2E}"/>
    <dgm:cxn modelId="{773FC1B2-20AD-4DF9-A680-9C7FBAD742AA}" srcId="{F30A31B9-AE06-4B37-8C86-33788DD7D26A}" destId="{C946D0A5-B1B7-428C-B90F-BBAD3AB68789}" srcOrd="3" destOrd="0" parTransId="{FED183A3-8877-4385-9300-9808D193DC13}" sibTransId="{BE83AFD0-7373-410D-A24F-CAD8D898D7DE}"/>
    <dgm:cxn modelId="{370BCE97-2B7F-4271-B170-0CA486A9662C}" type="presOf" srcId="{7C067E80-F21A-4EA8-B6E1-D59C7219172E}" destId="{3F291BC0-5DF8-4CFC-A0EA-0339CA71F52C}" srcOrd="0" destOrd="0" presId="urn:microsoft.com/office/officeart/2005/8/layout/default#1"/>
    <dgm:cxn modelId="{D57E4490-5A9E-47EB-B5C0-7EC65D24A2BD}" srcId="{F30A31B9-AE06-4B37-8C86-33788DD7D26A}" destId="{7C067E80-F21A-4EA8-B6E1-D59C7219172E}" srcOrd="0" destOrd="0" parTransId="{3F00B508-0D07-4D86-8A0F-B526A935C89E}" sibTransId="{5E68E828-C2CA-4474-BC94-0A557C8D742A}"/>
    <dgm:cxn modelId="{0CDB92FB-DE1D-4D81-A4E5-75E21CC69800}" type="presOf" srcId="{C946D0A5-B1B7-428C-B90F-BBAD3AB68789}" destId="{936C610A-F1E4-42AF-86A2-BED022F8CF6F}" srcOrd="0" destOrd="0" presId="urn:microsoft.com/office/officeart/2005/8/layout/default#1"/>
    <dgm:cxn modelId="{29D6DB4E-6224-4429-B121-01541AB9027E}" type="presOf" srcId="{F30A31B9-AE06-4B37-8C86-33788DD7D26A}" destId="{9C51AEB9-3094-4CC4-BD12-9B480633DDBA}" srcOrd="0" destOrd="0" presId="urn:microsoft.com/office/officeart/2005/8/layout/default#1"/>
    <dgm:cxn modelId="{24F672C2-845F-41A1-8D4A-60DC5CD47E73}" type="presOf" srcId="{6A9A6EF1-88E9-46C5-833A-6DAC7A7D5040}" destId="{89D2435E-6B5F-4559-ABD7-459D3D905904}" srcOrd="0" destOrd="0" presId="urn:microsoft.com/office/officeart/2005/8/layout/default#1"/>
    <dgm:cxn modelId="{0086CB66-8D54-4AAF-83EE-6AFBDEFB5B6D}" type="presParOf" srcId="{9C51AEB9-3094-4CC4-BD12-9B480633DDBA}" destId="{3F291BC0-5DF8-4CFC-A0EA-0339CA71F52C}" srcOrd="0" destOrd="0" presId="urn:microsoft.com/office/officeart/2005/8/layout/default#1"/>
    <dgm:cxn modelId="{02972EBE-268B-4EB6-A5BD-F1D456DB0983}" type="presParOf" srcId="{9C51AEB9-3094-4CC4-BD12-9B480633DDBA}" destId="{D625F500-1982-416B-975B-C9401C16D355}" srcOrd="1" destOrd="0" presId="urn:microsoft.com/office/officeart/2005/8/layout/default#1"/>
    <dgm:cxn modelId="{395F4D4E-A3A9-437F-8EEB-3162786B5A72}" type="presParOf" srcId="{9C51AEB9-3094-4CC4-BD12-9B480633DDBA}" destId="{89D2435E-6B5F-4559-ABD7-459D3D905904}" srcOrd="2" destOrd="0" presId="urn:microsoft.com/office/officeart/2005/8/layout/default#1"/>
    <dgm:cxn modelId="{D2DDCB5D-6A8C-45FE-A804-259853046568}" type="presParOf" srcId="{9C51AEB9-3094-4CC4-BD12-9B480633DDBA}" destId="{6536AEE8-4F0C-479C-B430-F12BD7B5CE00}" srcOrd="3" destOrd="0" presId="urn:microsoft.com/office/officeart/2005/8/layout/default#1"/>
    <dgm:cxn modelId="{053D5EFC-EB9D-4663-8C61-E09CDF4E9DDD}" type="presParOf" srcId="{9C51AEB9-3094-4CC4-BD12-9B480633DDBA}" destId="{C18F2D32-E21D-4EBD-AFAD-E734A1EED99A}" srcOrd="4" destOrd="0" presId="urn:microsoft.com/office/officeart/2005/8/layout/default#1"/>
    <dgm:cxn modelId="{BCA87170-A9B9-4C96-8BDF-1B296CA5A4A3}" type="presParOf" srcId="{9C51AEB9-3094-4CC4-BD12-9B480633DDBA}" destId="{7677F92D-E6D3-441A-9FAE-96FE11D5F7C3}" srcOrd="5" destOrd="0" presId="urn:microsoft.com/office/officeart/2005/8/layout/default#1"/>
    <dgm:cxn modelId="{24943E61-3687-4C97-AA37-6F511BA9B626}" type="presParOf" srcId="{9C51AEB9-3094-4CC4-BD12-9B480633DDBA}" destId="{936C610A-F1E4-42AF-86A2-BED022F8CF6F}" srcOrd="6" destOrd="0" presId="urn:microsoft.com/office/officeart/2005/8/layout/default#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15B9526F-814F-46CD-90E9-16986FF7EF7F}" type="doc">
      <dgm:prSet loTypeId="urn:microsoft.com/office/officeart/2005/8/layout/default#2" loCatId="list" qsTypeId="urn:microsoft.com/office/officeart/2005/8/quickstyle/simple1" qsCatId="simple" csTypeId="urn:microsoft.com/office/officeart/2005/8/colors/accent3_3" csCatId="accent3" phldr="1"/>
      <dgm:spPr/>
      <dgm:t>
        <a:bodyPr/>
        <a:lstStyle/>
        <a:p>
          <a:endParaRPr lang="cs-CZ"/>
        </a:p>
      </dgm:t>
    </dgm:pt>
    <dgm:pt modelId="{AC0CBEAA-EA27-4309-A0C6-510C7C77613F}">
      <dgm:prSet phldrT="[Text]"/>
      <dgm:spPr/>
      <dgm:t>
        <a:bodyPr/>
        <a:lstStyle/>
        <a:p>
          <a:r>
            <a:rPr lang="cs-CZ" dirty="0" smtClean="0"/>
            <a:t>Velikonoce</a:t>
          </a:r>
          <a:endParaRPr lang="cs-CZ" dirty="0"/>
        </a:p>
      </dgm:t>
    </dgm:pt>
    <dgm:pt modelId="{C8CE2506-BA82-4DB9-8047-079C332477EF}" type="parTrans" cxnId="{B3FE8F64-435E-4D61-B501-E519CDA07266}">
      <dgm:prSet/>
      <dgm:spPr/>
      <dgm:t>
        <a:bodyPr/>
        <a:lstStyle/>
        <a:p>
          <a:endParaRPr lang="cs-CZ"/>
        </a:p>
      </dgm:t>
    </dgm:pt>
    <dgm:pt modelId="{AF330558-2DC4-45FB-AADF-B4A30C7B8D3C}" type="sibTrans" cxnId="{B3FE8F64-435E-4D61-B501-E519CDA07266}">
      <dgm:prSet/>
      <dgm:spPr/>
      <dgm:t>
        <a:bodyPr/>
        <a:lstStyle/>
        <a:p>
          <a:endParaRPr lang="cs-CZ"/>
        </a:p>
      </dgm:t>
    </dgm:pt>
    <dgm:pt modelId="{86B8283A-1D09-4C09-B6A0-96A649215B2F}" type="pres">
      <dgm:prSet presAssocID="{15B9526F-814F-46CD-90E9-16986FF7EF7F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2617D60-68F8-4179-BE26-06870C514ED5}" type="pres">
      <dgm:prSet presAssocID="{AC0CBEAA-EA27-4309-A0C6-510C7C77613F}" presName="node" presStyleLbl="node1" presStyleIdx="0" presStyleCnt="1" custScaleX="55999" custScaleY="40919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B3FE8F64-435E-4D61-B501-E519CDA07266}" srcId="{15B9526F-814F-46CD-90E9-16986FF7EF7F}" destId="{AC0CBEAA-EA27-4309-A0C6-510C7C77613F}" srcOrd="0" destOrd="0" parTransId="{C8CE2506-BA82-4DB9-8047-079C332477EF}" sibTransId="{AF330558-2DC4-45FB-AADF-B4A30C7B8D3C}"/>
    <dgm:cxn modelId="{59ADE8AC-2FF6-4405-A12F-CBBA83268724}" type="presOf" srcId="{AC0CBEAA-EA27-4309-A0C6-510C7C77613F}" destId="{D2617D60-68F8-4179-BE26-06870C514ED5}" srcOrd="0" destOrd="0" presId="urn:microsoft.com/office/officeart/2005/8/layout/default#2"/>
    <dgm:cxn modelId="{60A83449-2458-4599-838D-F83173B04AC2}" type="presOf" srcId="{15B9526F-814F-46CD-90E9-16986FF7EF7F}" destId="{86B8283A-1D09-4C09-B6A0-96A649215B2F}" srcOrd="0" destOrd="0" presId="urn:microsoft.com/office/officeart/2005/8/layout/default#2"/>
    <dgm:cxn modelId="{CA058361-672A-45F5-BEAF-DF3FC356BA6E}" type="presParOf" srcId="{86B8283A-1D09-4C09-B6A0-96A649215B2F}" destId="{D2617D60-68F8-4179-BE26-06870C514ED5}" srcOrd="0" destOrd="0" presId="urn:microsoft.com/office/officeart/2005/8/layout/default#2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254CC0AF-9601-486C-BDAE-1ED2FAAA3333}" type="doc">
      <dgm:prSet loTypeId="urn:microsoft.com/office/officeart/2005/8/layout/default#3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9582946E-A016-4DA5-BC95-7CB02C62EFAB}">
      <dgm:prSet phldrT="[Text]"/>
      <dgm:spPr/>
      <dgm:t>
        <a:bodyPr/>
        <a:lstStyle/>
        <a:p>
          <a:r>
            <a:rPr lang="cs-CZ" dirty="0" smtClean="0"/>
            <a:t>padá listí </a:t>
          </a:r>
          <a:r>
            <a:rPr lang="cs-CZ" dirty="0" smtClean="0"/>
            <a:t>              ze </a:t>
          </a:r>
          <a:r>
            <a:rPr lang="cs-CZ" dirty="0" smtClean="0"/>
            <a:t>stromů</a:t>
          </a:r>
          <a:endParaRPr lang="cs-CZ" dirty="0"/>
        </a:p>
      </dgm:t>
    </dgm:pt>
    <dgm:pt modelId="{FC755CCE-0D86-4413-A5B7-712A741FB308}" type="parTrans" cxnId="{7DED91BE-0143-419E-992F-B79E754E0933}">
      <dgm:prSet/>
      <dgm:spPr/>
      <dgm:t>
        <a:bodyPr/>
        <a:lstStyle/>
        <a:p>
          <a:endParaRPr lang="cs-CZ"/>
        </a:p>
      </dgm:t>
    </dgm:pt>
    <dgm:pt modelId="{CDA5596B-2EB7-41CE-8E74-9C76342B28BD}" type="sibTrans" cxnId="{7DED91BE-0143-419E-992F-B79E754E0933}">
      <dgm:prSet/>
      <dgm:spPr/>
      <dgm:t>
        <a:bodyPr/>
        <a:lstStyle/>
        <a:p>
          <a:endParaRPr lang="cs-CZ"/>
        </a:p>
      </dgm:t>
    </dgm:pt>
    <dgm:pt modelId="{5D1295A7-9CC9-4212-9A9C-0B358886E48E}">
      <dgm:prSet phldrT="[Text]"/>
      <dgm:spPr/>
      <dgm:t>
        <a:bodyPr/>
        <a:lstStyle/>
        <a:p>
          <a:r>
            <a:rPr lang="cs-CZ" dirty="0" smtClean="0"/>
            <a:t>stromy kvetou</a:t>
          </a:r>
          <a:endParaRPr lang="cs-CZ" dirty="0"/>
        </a:p>
      </dgm:t>
    </dgm:pt>
    <dgm:pt modelId="{DA1052B7-CA18-4020-9125-E1715A965884}" type="parTrans" cxnId="{B20A1FCE-6B1B-4EA8-9594-DDF193D185A0}">
      <dgm:prSet/>
      <dgm:spPr/>
      <dgm:t>
        <a:bodyPr/>
        <a:lstStyle/>
        <a:p>
          <a:endParaRPr lang="cs-CZ"/>
        </a:p>
      </dgm:t>
    </dgm:pt>
    <dgm:pt modelId="{79FAC4C6-A88D-4230-9D07-9FCAFA16332D}" type="sibTrans" cxnId="{B20A1FCE-6B1B-4EA8-9594-DDF193D185A0}">
      <dgm:prSet/>
      <dgm:spPr/>
      <dgm:t>
        <a:bodyPr/>
        <a:lstStyle/>
        <a:p>
          <a:endParaRPr lang="cs-CZ"/>
        </a:p>
      </dgm:t>
    </dgm:pt>
    <dgm:pt modelId="{C37B8424-456C-4703-A8D0-AE35C3594732}">
      <dgm:prSet phldrT="[Text]"/>
      <dgm:spPr/>
      <dgm:t>
        <a:bodyPr/>
        <a:lstStyle/>
        <a:p>
          <a:r>
            <a:rPr lang="cs-CZ" dirty="0" smtClean="0"/>
            <a:t>ptáci odlétají do teplých krajin</a:t>
          </a:r>
          <a:endParaRPr lang="cs-CZ" dirty="0"/>
        </a:p>
      </dgm:t>
    </dgm:pt>
    <dgm:pt modelId="{35082F45-B25B-4E36-AF80-DC5309E0C0B3}" type="parTrans" cxnId="{503D0B82-876A-4983-A43E-F8FEE473AABD}">
      <dgm:prSet/>
      <dgm:spPr/>
      <dgm:t>
        <a:bodyPr/>
        <a:lstStyle/>
        <a:p>
          <a:endParaRPr lang="cs-CZ"/>
        </a:p>
      </dgm:t>
    </dgm:pt>
    <dgm:pt modelId="{7904C772-3225-4C0A-9F6F-EAE174ABBF8D}" type="sibTrans" cxnId="{503D0B82-876A-4983-A43E-F8FEE473AABD}">
      <dgm:prSet/>
      <dgm:spPr/>
      <dgm:t>
        <a:bodyPr/>
        <a:lstStyle/>
        <a:p>
          <a:endParaRPr lang="cs-CZ"/>
        </a:p>
      </dgm:t>
    </dgm:pt>
    <dgm:pt modelId="{A1367E6D-CD1E-4739-8A77-66A831AD862A}">
      <dgm:prSet phldrT="[Text]"/>
      <dgm:spPr/>
      <dgm:t>
        <a:bodyPr/>
        <a:lstStyle/>
        <a:p>
          <a:r>
            <a:rPr lang="cs-CZ" dirty="0" smtClean="0"/>
            <a:t>otepluje se</a:t>
          </a:r>
          <a:endParaRPr lang="cs-CZ" dirty="0"/>
        </a:p>
      </dgm:t>
    </dgm:pt>
    <dgm:pt modelId="{DEF559BC-A779-474C-BB7D-23467231726A}" type="parTrans" cxnId="{3D996194-6217-4CCB-A6CB-FD7072EF302B}">
      <dgm:prSet/>
      <dgm:spPr/>
      <dgm:t>
        <a:bodyPr/>
        <a:lstStyle/>
        <a:p>
          <a:endParaRPr lang="cs-CZ"/>
        </a:p>
      </dgm:t>
    </dgm:pt>
    <dgm:pt modelId="{5248A8F5-EC59-434C-8F09-35B26008BBEB}" type="sibTrans" cxnId="{3D996194-6217-4CCB-A6CB-FD7072EF302B}">
      <dgm:prSet/>
      <dgm:spPr/>
      <dgm:t>
        <a:bodyPr/>
        <a:lstStyle/>
        <a:p>
          <a:endParaRPr lang="cs-CZ"/>
        </a:p>
      </dgm:t>
    </dgm:pt>
    <dgm:pt modelId="{03D4FDF4-5BA8-424D-A375-B400DC22904A}">
      <dgm:prSet phldrT="[Text]"/>
      <dgm:spPr/>
      <dgm:t>
        <a:bodyPr/>
        <a:lstStyle/>
        <a:p>
          <a:r>
            <a:rPr lang="cs-CZ" dirty="0" smtClean="0"/>
            <a:t>ptáci se vracejí </a:t>
          </a:r>
          <a:r>
            <a:rPr lang="cs-CZ" dirty="0" smtClean="0"/>
            <a:t>                  z </a:t>
          </a:r>
          <a:r>
            <a:rPr lang="cs-CZ" dirty="0" smtClean="0"/>
            <a:t>teplých krajin</a:t>
          </a:r>
          <a:endParaRPr lang="cs-CZ" dirty="0"/>
        </a:p>
      </dgm:t>
    </dgm:pt>
    <dgm:pt modelId="{B2F97EBE-4DC1-47E2-A0CE-A35F092016C0}" type="parTrans" cxnId="{3D358421-28D9-4CB9-B253-C3E74C47489E}">
      <dgm:prSet/>
      <dgm:spPr/>
      <dgm:t>
        <a:bodyPr/>
        <a:lstStyle/>
        <a:p>
          <a:endParaRPr lang="cs-CZ"/>
        </a:p>
      </dgm:t>
    </dgm:pt>
    <dgm:pt modelId="{56E8DFAB-D05F-4444-919D-97C6DFAC668A}" type="sibTrans" cxnId="{3D358421-28D9-4CB9-B253-C3E74C47489E}">
      <dgm:prSet/>
      <dgm:spPr/>
      <dgm:t>
        <a:bodyPr/>
        <a:lstStyle/>
        <a:p>
          <a:endParaRPr lang="cs-CZ"/>
        </a:p>
      </dgm:t>
    </dgm:pt>
    <dgm:pt modelId="{0C10CB10-8AE5-4C2F-AAED-95E6FB567B40}">
      <dgm:prSet/>
      <dgm:spPr/>
      <dgm:t>
        <a:bodyPr/>
        <a:lstStyle/>
        <a:p>
          <a:r>
            <a:rPr lang="cs-CZ" dirty="0" smtClean="0"/>
            <a:t>ochlazuje se</a:t>
          </a:r>
          <a:endParaRPr lang="cs-CZ" dirty="0"/>
        </a:p>
      </dgm:t>
    </dgm:pt>
    <dgm:pt modelId="{80B352A3-E8AA-4225-B3B3-E3143F88D7E5}" type="parTrans" cxnId="{41188B62-75E2-4B13-B21B-9C42AB0E92BC}">
      <dgm:prSet/>
      <dgm:spPr/>
      <dgm:t>
        <a:bodyPr/>
        <a:lstStyle/>
        <a:p>
          <a:endParaRPr lang="cs-CZ"/>
        </a:p>
      </dgm:t>
    </dgm:pt>
    <dgm:pt modelId="{22079CE4-51B0-4FBB-AC1D-53B0E1F95F3F}" type="sibTrans" cxnId="{41188B62-75E2-4B13-B21B-9C42AB0E92BC}">
      <dgm:prSet/>
      <dgm:spPr/>
      <dgm:t>
        <a:bodyPr/>
        <a:lstStyle/>
        <a:p>
          <a:endParaRPr lang="cs-CZ"/>
        </a:p>
      </dgm:t>
    </dgm:pt>
    <dgm:pt modelId="{D111DE52-12CA-4236-89C9-3BD3BF4E5368}" type="pres">
      <dgm:prSet presAssocID="{254CC0AF-9601-486C-BDAE-1ED2FAAA3333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09B593D6-4D58-45CF-BEF5-A4CA6A3F6980}" type="pres">
      <dgm:prSet presAssocID="{9582946E-A016-4DA5-BC95-7CB02C62EFAB}" presName="node" presStyleLbl="node1" presStyleIdx="0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CACFE36-95B6-4604-A7D5-A89F23F7BFB5}" type="pres">
      <dgm:prSet presAssocID="{CDA5596B-2EB7-41CE-8E74-9C76342B28BD}" presName="sibTrans" presStyleCnt="0"/>
      <dgm:spPr/>
    </dgm:pt>
    <dgm:pt modelId="{ED0AFF59-EACD-4E72-9551-105D15970A7E}" type="pres">
      <dgm:prSet presAssocID="{5D1295A7-9CC9-4212-9A9C-0B358886E48E}" presName="node" presStyleLbl="node1" presStyleIdx="1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95106DF-CAFD-44ED-B6AA-C989E9003D52}" type="pres">
      <dgm:prSet presAssocID="{79FAC4C6-A88D-4230-9D07-9FCAFA16332D}" presName="sibTrans" presStyleCnt="0"/>
      <dgm:spPr/>
    </dgm:pt>
    <dgm:pt modelId="{0E147614-4B56-43A8-B839-E63B16A44D3A}" type="pres">
      <dgm:prSet presAssocID="{0C10CB10-8AE5-4C2F-AAED-95E6FB567B40}" presName="node" presStyleLbl="node1" presStyleIdx="2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FAE94EA-A610-472E-B97B-30C73FACC0EC}" type="pres">
      <dgm:prSet presAssocID="{22079CE4-51B0-4FBB-AC1D-53B0E1F95F3F}" presName="sibTrans" presStyleCnt="0"/>
      <dgm:spPr/>
    </dgm:pt>
    <dgm:pt modelId="{73792822-D93D-4B22-B041-8E2DC065B6E1}" type="pres">
      <dgm:prSet presAssocID="{C37B8424-456C-4703-A8D0-AE35C3594732}" presName="node" presStyleLbl="node1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CE485D1-79CA-4865-94C7-BD9E2C74578A}" type="pres">
      <dgm:prSet presAssocID="{7904C772-3225-4C0A-9F6F-EAE174ABBF8D}" presName="sibTrans" presStyleCnt="0"/>
      <dgm:spPr/>
    </dgm:pt>
    <dgm:pt modelId="{20928B47-C756-4B70-A421-8541CBB5A2A0}" type="pres">
      <dgm:prSet presAssocID="{A1367E6D-CD1E-4739-8A77-66A831AD862A}" presName="node" presStyleLbl="node1" presStyleIdx="4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C877A28-9B83-4B91-9DD4-1B2BBEA47924}" type="pres">
      <dgm:prSet presAssocID="{5248A8F5-EC59-434C-8F09-35B26008BBEB}" presName="sibTrans" presStyleCnt="0"/>
      <dgm:spPr/>
    </dgm:pt>
    <dgm:pt modelId="{C49C0C27-0C6D-478F-AB85-8203B9343555}" type="pres">
      <dgm:prSet presAssocID="{03D4FDF4-5BA8-424D-A375-B400DC22904A}" presName="node" presStyleLbl="node1" presStyleIdx="5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D358421-28D9-4CB9-B253-C3E74C47489E}" srcId="{254CC0AF-9601-486C-BDAE-1ED2FAAA3333}" destId="{03D4FDF4-5BA8-424D-A375-B400DC22904A}" srcOrd="5" destOrd="0" parTransId="{B2F97EBE-4DC1-47E2-A0CE-A35F092016C0}" sibTransId="{56E8DFAB-D05F-4444-919D-97C6DFAC668A}"/>
    <dgm:cxn modelId="{41188B62-75E2-4B13-B21B-9C42AB0E92BC}" srcId="{254CC0AF-9601-486C-BDAE-1ED2FAAA3333}" destId="{0C10CB10-8AE5-4C2F-AAED-95E6FB567B40}" srcOrd="2" destOrd="0" parTransId="{80B352A3-E8AA-4225-B3B3-E3143F88D7E5}" sibTransId="{22079CE4-51B0-4FBB-AC1D-53B0E1F95F3F}"/>
    <dgm:cxn modelId="{9678BED6-0B02-4B97-A287-2ED6ED2BE943}" type="presOf" srcId="{03D4FDF4-5BA8-424D-A375-B400DC22904A}" destId="{C49C0C27-0C6D-478F-AB85-8203B9343555}" srcOrd="0" destOrd="0" presId="urn:microsoft.com/office/officeart/2005/8/layout/default#3"/>
    <dgm:cxn modelId="{6DEF51AA-BB7E-4717-A988-4960397279E2}" type="presOf" srcId="{9582946E-A016-4DA5-BC95-7CB02C62EFAB}" destId="{09B593D6-4D58-45CF-BEF5-A4CA6A3F6980}" srcOrd="0" destOrd="0" presId="urn:microsoft.com/office/officeart/2005/8/layout/default#3"/>
    <dgm:cxn modelId="{148A0661-7588-4A45-BF14-C83EE0805BC3}" type="presOf" srcId="{C37B8424-456C-4703-A8D0-AE35C3594732}" destId="{73792822-D93D-4B22-B041-8E2DC065B6E1}" srcOrd="0" destOrd="0" presId="urn:microsoft.com/office/officeart/2005/8/layout/default#3"/>
    <dgm:cxn modelId="{3D996194-6217-4CCB-A6CB-FD7072EF302B}" srcId="{254CC0AF-9601-486C-BDAE-1ED2FAAA3333}" destId="{A1367E6D-CD1E-4739-8A77-66A831AD862A}" srcOrd="4" destOrd="0" parTransId="{DEF559BC-A779-474C-BB7D-23467231726A}" sibTransId="{5248A8F5-EC59-434C-8F09-35B26008BBEB}"/>
    <dgm:cxn modelId="{D77C33A1-74A6-4A8F-A36A-219DE884619D}" type="presOf" srcId="{254CC0AF-9601-486C-BDAE-1ED2FAAA3333}" destId="{D111DE52-12CA-4236-89C9-3BD3BF4E5368}" srcOrd="0" destOrd="0" presId="urn:microsoft.com/office/officeart/2005/8/layout/default#3"/>
    <dgm:cxn modelId="{AF8C8A64-008C-4E9E-81BD-A85F5831D05C}" type="presOf" srcId="{5D1295A7-9CC9-4212-9A9C-0B358886E48E}" destId="{ED0AFF59-EACD-4E72-9551-105D15970A7E}" srcOrd="0" destOrd="0" presId="urn:microsoft.com/office/officeart/2005/8/layout/default#3"/>
    <dgm:cxn modelId="{7DED91BE-0143-419E-992F-B79E754E0933}" srcId="{254CC0AF-9601-486C-BDAE-1ED2FAAA3333}" destId="{9582946E-A016-4DA5-BC95-7CB02C62EFAB}" srcOrd="0" destOrd="0" parTransId="{FC755CCE-0D86-4413-A5B7-712A741FB308}" sibTransId="{CDA5596B-2EB7-41CE-8E74-9C76342B28BD}"/>
    <dgm:cxn modelId="{B20A1FCE-6B1B-4EA8-9594-DDF193D185A0}" srcId="{254CC0AF-9601-486C-BDAE-1ED2FAAA3333}" destId="{5D1295A7-9CC9-4212-9A9C-0B358886E48E}" srcOrd="1" destOrd="0" parTransId="{DA1052B7-CA18-4020-9125-E1715A965884}" sibTransId="{79FAC4C6-A88D-4230-9D07-9FCAFA16332D}"/>
    <dgm:cxn modelId="{503D0B82-876A-4983-A43E-F8FEE473AABD}" srcId="{254CC0AF-9601-486C-BDAE-1ED2FAAA3333}" destId="{C37B8424-456C-4703-A8D0-AE35C3594732}" srcOrd="3" destOrd="0" parTransId="{35082F45-B25B-4E36-AF80-DC5309E0C0B3}" sibTransId="{7904C772-3225-4C0A-9F6F-EAE174ABBF8D}"/>
    <dgm:cxn modelId="{B51DCC7D-B756-43A3-A66F-1E4358797850}" type="presOf" srcId="{0C10CB10-8AE5-4C2F-AAED-95E6FB567B40}" destId="{0E147614-4B56-43A8-B839-E63B16A44D3A}" srcOrd="0" destOrd="0" presId="urn:microsoft.com/office/officeart/2005/8/layout/default#3"/>
    <dgm:cxn modelId="{9D9A3C24-D425-4369-B836-32CD5BB15B65}" type="presOf" srcId="{A1367E6D-CD1E-4739-8A77-66A831AD862A}" destId="{20928B47-C756-4B70-A421-8541CBB5A2A0}" srcOrd="0" destOrd="0" presId="urn:microsoft.com/office/officeart/2005/8/layout/default#3"/>
    <dgm:cxn modelId="{AD35BB50-49EB-4F00-A803-DD86EF4C982A}" type="presParOf" srcId="{D111DE52-12CA-4236-89C9-3BD3BF4E5368}" destId="{09B593D6-4D58-45CF-BEF5-A4CA6A3F6980}" srcOrd="0" destOrd="0" presId="urn:microsoft.com/office/officeart/2005/8/layout/default#3"/>
    <dgm:cxn modelId="{720E570E-E1F3-4422-88E0-675134783317}" type="presParOf" srcId="{D111DE52-12CA-4236-89C9-3BD3BF4E5368}" destId="{5CACFE36-95B6-4604-A7D5-A89F23F7BFB5}" srcOrd="1" destOrd="0" presId="urn:microsoft.com/office/officeart/2005/8/layout/default#3"/>
    <dgm:cxn modelId="{067BD1EE-BFA6-4666-B308-9D6F5881937C}" type="presParOf" srcId="{D111DE52-12CA-4236-89C9-3BD3BF4E5368}" destId="{ED0AFF59-EACD-4E72-9551-105D15970A7E}" srcOrd="2" destOrd="0" presId="urn:microsoft.com/office/officeart/2005/8/layout/default#3"/>
    <dgm:cxn modelId="{D19B31DE-DBD0-407D-BD50-ED432A2BA7E2}" type="presParOf" srcId="{D111DE52-12CA-4236-89C9-3BD3BF4E5368}" destId="{295106DF-CAFD-44ED-B6AA-C989E9003D52}" srcOrd="3" destOrd="0" presId="urn:microsoft.com/office/officeart/2005/8/layout/default#3"/>
    <dgm:cxn modelId="{3488876B-FF4F-4205-9CA6-3A23E4E7487A}" type="presParOf" srcId="{D111DE52-12CA-4236-89C9-3BD3BF4E5368}" destId="{0E147614-4B56-43A8-B839-E63B16A44D3A}" srcOrd="4" destOrd="0" presId="urn:microsoft.com/office/officeart/2005/8/layout/default#3"/>
    <dgm:cxn modelId="{B9DA7A57-ADD3-4FC0-BAD3-8120F875FB3A}" type="presParOf" srcId="{D111DE52-12CA-4236-89C9-3BD3BF4E5368}" destId="{3FAE94EA-A610-472E-B97B-30C73FACC0EC}" srcOrd="5" destOrd="0" presId="urn:microsoft.com/office/officeart/2005/8/layout/default#3"/>
    <dgm:cxn modelId="{E7E4A4E3-A01E-4AC8-94A7-D8862C9DE851}" type="presParOf" srcId="{D111DE52-12CA-4236-89C9-3BD3BF4E5368}" destId="{73792822-D93D-4B22-B041-8E2DC065B6E1}" srcOrd="6" destOrd="0" presId="urn:microsoft.com/office/officeart/2005/8/layout/default#3"/>
    <dgm:cxn modelId="{3C70C807-00A5-4C0C-840E-A25018B5B58A}" type="presParOf" srcId="{D111DE52-12CA-4236-89C9-3BD3BF4E5368}" destId="{ACE485D1-79CA-4865-94C7-BD9E2C74578A}" srcOrd="7" destOrd="0" presId="urn:microsoft.com/office/officeart/2005/8/layout/default#3"/>
    <dgm:cxn modelId="{572E7AAC-60FB-45CC-AFB1-EF9906075497}" type="presParOf" srcId="{D111DE52-12CA-4236-89C9-3BD3BF4E5368}" destId="{20928B47-C756-4B70-A421-8541CBB5A2A0}" srcOrd="8" destOrd="0" presId="urn:microsoft.com/office/officeart/2005/8/layout/default#3"/>
    <dgm:cxn modelId="{449315D5-D953-45D8-B1C5-C324CB37788A}" type="presParOf" srcId="{D111DE52-12CA-4236-89C9-3BD3BF4E5368}" destId="{FC877A28-9B83-4B91-9DD4-1B2BBEA47924}" srcOrd="9" destOrd="0" presId="urn:microsoft.com/office/officeart/2005/8/layout/default#3"/>
    <dgm:cxn modelId="{5F1C6B67-A453-4550-B8FF-9F4658D89ABA}" type="presParOf" srcId="{D111DE52-12CA-4236-89C9-3BD3BF4E5368}" destId="{C49C0C27-0C6D-478F-AB85-8203B9343555}" srcOrd="10" destOrd="0" presId="urn:microsoft.com/office/officeart/2005/8/layout/default#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057E5FC0-BFA8-4B14-98EE-0478957556F0}" type="doc">
      <dgm:prSet loTypeId="urn:microsoft.com/office/officeart/2005/8/layout/default#4" loCatId="list" qsTypeId="urn:microsoft.com/office/officeart/2005/8/quickstyle/simple1" qsCatId="simple" csTypeId="urn:microsoft.com/office/officeart/2005/8/colors/accent6_2" csCatId="accent6" phldr="1"/>
      <dgm:spPr/>
      <dgm:t>
        <a:bodyPr/>
        <a:lstStyle/>
        <a:p>
          <a:endParaRPr lang="cs-CZ"/>
        </a:p>
      </dgm:t>
    </dgm:pt>
    <dgm:pt modelId="{A4A696CA-A344-4C89-8E0F-B74B40AD0ACB}">
      <dgm:prSet phldrT="[Text]"/>
      <dgm:spPr/>
      <dgm:t>
        <a:bodyPr/>
        <a:lstStyle/>
        <a:p>
          <a:r>
            <a:rPr lang="cs-CZ" dirty="0" smtClean="0"/>
            <a:t>stromy kvetou</a:t>
          </a:r>
          <a:endParaRPr lang="cs-CZ" dirty="0"/>
        </a:p>
      </dgm:t>
    </dgm:pt>
    <dgm:pt modelId="{CA1A6163-9D72-4F54-8ED7-65DEDFD7D07E}" type="parTrans" cxnId="{EC354BD8-6E0E-43EE-B501-70D6661D46C6}">
      <dgm:prSet/>
      <dgm:spPr/>
      <dgm:t>
        <a:bodyPr/>
        <a:lstStyle/>
        <a:p>
          <a:endParaRPr lang="cs-CZ"/>
        </a:p>
      </dgm:t>
    </dgm:pt>
    <dgm:pt modelId="{ECE29346-C873-4D55-88F9-841C6A5E7ED2}" type="sibTrans" cxnId="{EC354BD8-6E0E-43EE-B501-70D6661D46C6}">
      <dgm:prSet/>
      <dgm:spPr/>
      <dgm:t>
        <a:bodyPr/>
        <a:lstStyle/>
        <a:p>
          <a:endParaRPr lang="cs-CZ"/>
        </a:p>
      </dgm:t>
    </dgm:pt>
    <dgm:pt modelId="{F80605FB-E257-444C-95D5-71E6138969CB}">
      <dgm:prSet phldrT="[Text]"/>
      <dgm:spPr/>
      <dgm:t>
        <a:bodyPr/>
        <a:lstStyle/>
        <a:p>
          <a:r>
            <a:rPr lang="cs-CZ" dirty="0" smtClean="0"/>
            <a:t>otepluje se</a:t>
          </a:r>
          <a:endParaRPr lang="cs-CZ" dirty="0"/>
        </a:p>
      </dgm:t>
    </dgm:pt>
    <dgm:pt modelId="{5775F728-0CE6-4CF7-A08B-D6ADADBC97F2}" type="parTrans" cxnId="{02D9F039-8695-4449-A27E-C7A724A89A25}">
      <dgm:prSet/>
      <dgm:spPr/>
      <dgm:t>
        <a:bodyPr/>
        <a:lstStyle/>
        <a:p>
          <a:endParaRPr lang="cs-CZ"/>
        </a:p>
      </dgm:t>
    </dgm:pt>
    <dgm:pt modelId="{8FEBD8DD-DF32-449B-A989-ADAA932B34E3}" type="sibTrans" cxnId="{02D9F039-8695-4449-A27E-C7A724A89A25}">
      <dgm:prSet/>
      <dgm:spPr/>
      <dgm:t>
        <a:bodyPr/>
        <a:lstStyle/>
        <a:p>
          <a:endParaRPr lang="cs-CZ"/>
        </a:p>
      </dgm:t>
    </dgm:pt>
    <dgm:pt modelId="{8DDBFBDC-961B-4FE8-954F-38B72566AD15}">
      <dgm:prSet phldrT="[Text]"/>
      <dgm:spPr/>
      <dgm:t>
        <a:bodyPr/>
        <a:lstStyle/>
        <a:p>
          <a:r>
            <a:rPr lang="cs-CZ" dirty="0" smtClean="0"/>
            <a:t>ptáci se vracejí z teplých krajin</a:t>
          </a:r>
          <a:endParaRPr lang="cs-CZ" dirty="0"/>
        </a:p>
      </dgm:t>
    </dgm:pt>
    <dgm:pt modelId="{C499B447-0819-47F6-A6DE-19F5C1283150}" type="parTrans" cxnId="{1B87962E-ED65-4A30-92F7-14C0EB1746DE}">
      <dgm:prSet/>
      <dgm:spPr/>
      <dgm:t>
        <a:bodyPr/>
        <a:lstStyle/>
        <a:p>
          <a:endParaRPr lang="cs-CZ"/>
        </a:p>
      </dgm:t>
    </dgm:pt>
    <dgm:pt modelId="{F5EA4455-3CFB-4AB9-8652-91DFAECD23D4}" type="sibTrans" cxnId="{1B87962E-ED65-4A30-92F7-14C0EB1746DE}">
      <dgm:prSet/>
      <dgm:spPr/>
      <dgm:t>
        <a:bodyPr/>
        <a:lstStyle/>
        <a:p>
          <a:endParaRPr lang="cs-CZ"/>
        </a:p>
      </dgm:t>
    </dgm:pt>
    <dgm:pt modelId="{50F209F9-4BB6-48E8-AFE8-89936645AA13}" type="pres">
      <dgm:prSet presAssocID="{057E5FC0-BFA8-4B14-98EE-0478957556F0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78FA8448-9581-4F4F-B731-61B31D348FCB}" type="pres">
      <dgm:prSet presAssocID="{A4A696CA-A344-4C89-8E0F-B74B40AD0ACB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896E088-364B-4577-A9CA-6DE83493600C}" type="pres">
      <dgm:prSet presAssocID="{ECE29346-C873-4D55-88F9-841C6A5E7ED2}" presName="sibTrans" presStyleCnt="0"/>
      <dgm:spPr/>
    </dgm:pt>
    <dgm:pt modelId="{232393B3-535B-4EF4-B49A-F2144C144C4D}" type="pres">
      <dgm:prSet presAssocID="{F80605FB-E257-444C-95D5-71E6138969CB}" presName="node" presStyleLbl="node1" presStyleIdx="1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3E36338-DBE6-4909-82D6-E1150FD14A00}" type="pres">
      <dgm:prSet presAssocID="{8FEBD8DD-DF32-449B-A989-ADAA932B34E3}" presName="sibTrans" presStyleCnt="0"/>
      <dgm:spPr/>
    </dgm:pt>
    <dgm:pt modelId="{D11AFE4A-36F2-4AE6-B581-739E2A256233}" type="pres">
      <dgm:prSet presAssocID="{8DDBFBDC-961B-4FE8-954F-38B72566AD15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02D9F039-8695-4449-A27E-C7A724A89A25}" srcId="{057E5FC0-BFA8-4B14-98EE-0478957556F0}" destId="{F80605FB-E257-444C-95D5-71E6138969CB}" srcOrd="1" destOrd="0" parTransId="{5775F728-0CE6-4CF7-A08B-D6ADADBC97F2}" sibTransId="{8FEBD8DD-DF32-449B-A989-ADAA932B34E3}"/>
    <dgm:cxn modelId="{1B87962E-ED65-4A30-92F7-14C0EB1746DE}" srcId="{057E5FC0-BFA8-4B14-98EE-0478957556F0}" destId="{8DDBFBDC-961B-4FE8-954F-38B72566AD15}" srcOrd="2" destOrd="0" parTransId="{C499B447-0819-47F6-A6DE-19F5C1283150}" sibTransId="{F5EA4455-3CFB-4AB9-8652-91DFAECD23D4}"/>
    <dgm:cxn modelId="{9D4EFE77-EC5B-4EED-80E8-5DEDEA99AAE0}" type="presOf" srcId="{8DDBFBDC-961B-4FE8-954F-38B72566AD15}" destId="{D11AFE4A-36F2-4AE6-B581-739E2A256233}" srcOrd="0" destOrd="0" presId="urn:microsoft.com/office/officeart/2005/8/layout/default#4"/>
    <dgm:cxn modelId="{0A850CE2-4347-48AC-AD16-8E1690F24174}" type="presOf" srcId="{A4A696CA-A344-4C89-8E0F-B74B40AD0ACB}" destId="{78FA8448-9581-4F4F-B731-61B31D348FCB}" srcOrd="0" destOrd="0" presId="urn:microsoft.com/office/officeart/2005/8/layout/default#4"/>
    <dgm:cxn modelId="{63ECD1F0-9A09-4AA8-BD70-24EFBA78075F}" type="presOf" srcId="{F80605FB-E257-444C-95D5-71E6138969CB}" destId="{232393B3-535B-4EF4-B49A-F2144C144C4D}" srcOrd="0" destOrd="0" presId="urn:microsoft.com/office/officeart/2005/8/layout/default#4"/>
    <dgm:cxn modelId="{7A385DA5-B2DC-4D78-AB50-0001A62C5E7C}" type="presOf" srcId="{057E5FC0-BFA8-4B14-98EE-0478957556F0}" destId="{50F209F9-4BB6-48E8-AFE8-89936645AA13}" srcOrd="0" destOrd="0" presId="urn:microsoft.com/office/officeart/2005/8/layout/default#4"/>
    <dgm:cxn modelId="{EC354BD8-6E0E-43EE-B501-70D6661D46C6}" srcId="{057E5FC0-BFA8-4B14-98EE-0478957556F0}" destId="{A4A696CA-A344-4C89-8E0F-B74B40AD0ACB}" srcOrd="0" destOrd="0" parTransId="{CA1A6163-9D72-4F54-8ED7-65DEDFD7D07E}" sibTransId="{ECE29346-C873-4D55-88F9-841C6A5E7ED2}"/>
    <dgm:cxn modelId="{193FA80F-C6F4-4C98-9859-B84202F6F89D}" type="presParOf" srcId="{50F209F9-4BB6-48E8-AFE8-89936645AA13}" destId="{78FA8448-9581-4F4F-B731-61B31D348FCB}" srcOrd="0" destOrd="0" presId="urn:microsoft.com/office/officeart/2005/8/layout/default#4"/>
    <dgm:cxn modelId="{E8EECC36-9C22-48F6-95E4-779EF5BEB42F}" type="presParOf" srcId="{50F209F9-4BB6-48E8-AFE8-89936645AA13}" destId="{6896E088-364B-4577-A9CA-6DE83493600C}" srcOrd="1" destOrd="0" presId="urn:microsoft.com/office/officeart/2005/8/layout/default#4"/>
    <dgm:cxn modelId="{BE0BD4B2-898D-4CFE-9A84-5CB895C81823}" type="presParOf" srcId="{50F209F9-4BB6-48E8-AFE8-89936645AA13}" destId="{232393B3-535B-4EF4-B49A-F2144C144C4D}" srcOrd="2" destOrd="0" presId="urn:microsoft.com/office/officeart/2005/8/layout/default#4"/>
    <dgm:cxn modelId="{509E94AD-260C-46CD-954B-52226E1CF17F}" type="presParOf" srcId="{50F209F9-4BB6-48E8-AFE8-89936645AA13}" destId="{13E36338-DBE6-4909-82D6-E1150FD14A00}" srcOrd="3" destOrd="0" presId="urn:microsoft.com/office/officeart/2005/8/layout/default#4"/>
    <dgm:cxn modelId="{709F232C-8D3B-420F-9888-6DEF2733695F}" type="presParOf" srcId="{50F209F9-4BB6-48E8-AFE8-89936645AA13}" destId="{D11AFE4A-36F2-4AE6-B581-739E2A256233}" srcOrd="4" destOrd="0" presId="urn:microsoft.com/office/officeart/2005/8/layout/default#4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5EF7F7D-1229-4C3B-B499-EB94F1F78B96}">
      <dsp:nvSpPr>
        <dsp:cNvPr id="0" name=""/>
        <dsp:cNvSpPr/>
      </dsp:nvSpPr>
      <dsp:spPr>
        <a:xfrm>
          <a:off x="3306105" y="1624"/>
          <a:ext cx="1617389" cy="1051303"/>
        </a:xfrm>
        <a:prstGeom prst="roundRect">
          <a:avLst/>
        </a:prstGeom>
        <a:solidFill>
          <a:srgbClr val="92D05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jaro</a:t>
          </a:r>
          <a:endParaRPr lang="cs-CZ" sz="3300" kern="1200" dirty="0"/>
        </a:p>
      </dsp:txBody>
      <dsp:txXfrm>
        <a:off x="3306105" y="1624"/>
        <a:ext cx="1617389" cy="1051303"/>
      </dsp:txXfrm>
    </dsp:sp>
    <dsp:sp modelId="{B23998DE-59AC-44E5-BDF8-D1CF9AE80AB2}">
      <dsp:nvSpPr>
        <dsp:cNvPr id="0" name=""/>
        <dsp:cNvSpPr/>
      </dsp:nvSpPr>
      <dsp:spPr>
        <a:xfrm>
          <a:off x="2379094" y="527276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2767324" y="339841"/>
              </a:moveTo>
              <a:arcTo wR="1735705" hR="1735705" stAng="18387985" swAng="1632488"/>
            </a:path>
          </a:pathLst>
        </a:custGeom>
        <a:noFill/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6C88ADF-91C8-45A4-BA95-F9B2DDD2FD14}">
      <dsp:nvSpPr>
        <dsp:cNvPr id="0" name=""/>
        <dsp:cNvSpPr/>
      </dsp:nvSpPr>
      <dsp:spPr>
        <a:xfrm>
          <a:off x="5041810" y="1737329"/>
          <a:ext cx="1617389" cy="1051303"/>
        </a:xfrm>
        <a:prstGeom prst="roundRect">
          <a:avLst/>
        </a:prstGeom>
        <a:solidFill>
          <a:srgbClr val="FFFF0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léto</a:t>
          </a:r>
          <a:endParaRPr lang="cs-CZ" sz="3300" kern="1200" dirty="0"/>
        </a:p>
      </dsp:txBody>
      <dsp:txXfrm>
        <a:off x="5041810" y="1737329"/>
        <a:ext cx="1617389" cy="1051303"/>
      </dsp:txXfrm>
    </dsp:sp>
    <dsp:sp modelId="{8E711A68-707B-48D6-A241-FD8E85B8958C}">
      <dsp:nvSpPr>
        <dsp:cNvPr id="0" name=""/>
        <dsp:cNvSpPr/>
      </dsp:nvSpPr>
      <dsp:spPr>
        <a:xfrm>
          <a:off x="2379094" y="527276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3291399" y="2505437"/>
              </a:moveTo>
              <a:arcTo wR="1735705" hR="1735705" stAng="1579527" swAng="1632488"/>
            </a:path>
          </a:pathLst>
        </a:custGeom>
        <a:noFill/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9D3608-CCD6-41B4-B6EC-1BC5E8FF04A3}">
      <dsp:nvSpPr>
        <dsp:cNvPr id="0" name=""/>
        <dsp:cNvSpPr/>
      </dsp:nvSpPr>
      <dsp:spPr>
        <a:xfrm>
          <a:off x="3306105" y="3473035"/>
          <a:ext cx="1617389" cy="1051303"/>
        </a:xfrm>
        <a:prstGeom prst="roundRect">
          <a:avLst/>
        </a:prstGeom>
        <a:solidFill>
          <a:schemeClr val="accent2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podzim</a:t>
          </a:r>
          <a:endParaRPr lang="cs-CZ" sz="3300" kern="1200" dirty="0"/>
        </a:p>
      </dsp:txBody>
      <dsp:txXfrm>
        <a:off x="3306105" y="3473035"/>
        <a:ext cx="1617389" cy="1051303"/>
      </dsp:txXfrm>
    </dsp:sp>
    <dsp:sp modelId="{350E9EBC-3D54-4A4B-80C2-C08F617BD7EA}">
      <dsp:nvSpPr>
        <dsp:cNvPr id="0" name=""/>
        <dsp:cNvSpPr/>
      </dsp:nvSpPr>
      <dsp:spPr>
        <a:xfrm>
          <a:off x="2379094" y="527276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704086" y="3131568"/>
              </a:moveTo>
              <a:arcTo wR="1735705" hR="1735705" stAng="7587985" swAng="1632488"/>
            </a:path>
          </a:pathLst>
        </a:custGeom>
        <a:noFill/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08616B0E-9F15-4268-8E23-A5837ED18A25}">
      <dsp:nvSpPr>
        <dsp:cNvPr id="0" name=""/>
        <dsp:cNvSpPr/>
      </dsp:nvSpPr>
      <dsp:spPr>
        <a:xfrm>
          <a:off x="1570399" y="1737329"/>
          <a:ext cx="1617389" cy="1051303"/>
        </a:xfrm>
        <a:prstGeom prst="roundRect">
          <a:avLst/>
        </a:prstGeom>
        <a:solidFill>
          <a:srgbClr val="00B0F0"/>
        </a:solidFill>
        <a:ln w="25400" cap="flat" cmpd="sng" algn="ctr">
          <a:solidFill>
            <a:schemeClr val="dk1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lvl="0" algn="ctr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300" kern="1200" dirty="0" smtClean="0"/>
            <a:t>zima</a:t>
          </a:r>
          <a:endParaRPr lang="cs-CZ" sz="3300" kern="1200" dirty="0"/>
        </a:p>
      </dsp:txBody>
      <dsp:txXfrm>
        <a:off x="1570399" y="1737329"/>
        <a:ext cx="1617389" cy="1051303"/>
      </dsp:txXfrm>
    </dsp:sp>
    <dsp:sp modelId="{4D4D14A9-3F57-4D8A-A414-0D4D676C4DD4}">
      <dsp:nvSpPr>
        <dsp:cNvPr id="0" name=""/>
        <dsp:cNvSpPr/>
      </dsp:nvSpPr>
      <dsp:spPr>
        <a:xfrm>
          <a:off x="2379094" y="527276"/>
          <a:ext cx="3471410" cy="3471410"/>
        </a:xfrm>
        <a:custGeom>
          <a:avLst/>
          <a:gdLst/>
          <a:ahLst/>
          <a:cxnLst/>
          <a:rect l="0" t="0" r="0" b="0"/>
          <a:pathLst>
            <a:path>
              <a:moveTo>
                <a:pt x="180010" y="965973"/>
              </a:moveTo>
              <a:arcTo wR="1735705" hR="1735705" stAng="12379527" swAng="1632488"/>
            </a:path>
          </a:pathLst>
        </a:custGeom>
        <a:noFill/>
        <a:ln w="9525" cap="flat" cmpd="sng" algn="ctr">
          <a:solidFill>
            <a:schemeClr val="dk1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3F291BC0-5DF8-4CFC-A0EA-0339CA71F52C}">
      <dsp:nvSpPr>
        <dsp:cNvPr id="0" name=""/>
        <dsp:cNvSpPr/>
      </dsp:nvSpPr>
      <dsp:spPr>
        <a:xfrm>
          <a:off x="916587" y="374"/>
          <a:ext cx="3045916" cy="18275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Nový rok</a:t>
          </a:r>
          <a:endParaRPr lang="cs-CZ" sz="4800" kern="1200" dirty="0"/>
        </a:p>
      </dsp:txBody>
      <dsp:txXfrm>
        <a:off x="916587" y="374"/>
        <a:ext cx="3045916" cy="1827549"/>
      </dsp:txXfrm>
    </dsp:sp>
    <dsp:sp modelId="{89D2435E-6B5F-4559-ABD7-459D3D905904}">
      <dsp:nvSpPr>
        <dsp:cNvPr id="0" name=""/>
        <dsp:cNvSpPr/>
      </dsp:nvSpPr>
      <dsp:spPr>
        <a:xfrm>
          <a:off x="4267095" y="374"/>
          <a:ext cx="3045916" cy="18275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Štědrý den</a:t>
          </a:r>
          <a:endParaRPr lang="cs-CZ" sz="4800" kern="1200" dirty="0"/>
        </a:p>
      </dsp:txBody>
      <dsp:txXfrm>
        <a:off x="4267095" y="374"/>
        <a:ext cx="3045916" cy="1827549"/>
      </dsp:txXfrm>
    </dsp:sp>
    <dsp:sp modelId="{C18F2D32-E21D-4EBD-AFAD-E734A1EED99A}">
      <dsp:nvSpPr>
        <dsp:cNvPr id="0" name=""/>
        <dsp:cNvSpPr/>
      </dsp:nvSpPr>
      <dsp:spPr>
        <a:xfrm>
          <a:off x="916587" y="2132515"/>
          <a:ext cx="3045916" cy="18275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Velikonoce</a:t>
          </a:r>
          <a:endParaRPr lang="cs-CZ" sz="4800" kern="1200" dirty="0"/>
        </a:p>
      </dsp:txBody>
      <dsp:txXfrm>
        <a:off x="916587" y="2132515"/>
        <a:ext cx="3045916" cy="1827549"/>
      </dsp:txXfrm>
    </dsp:sp>
    <dsp:sp modelId="{936C610A-F1E4-42AF-86A2-BED022F8CF6F}">
      <dsp:nvSpPr>
        <dsp:cNvPr id="0" name=""/>
        <dsp:cNvSpPr/>
      </dsp:nvSpPr>
      <dsp:spPr>
        <a:xfrm>
          <a:off x="4267095" y="2132515"/>
          <a:ext cx="3045916" cy="1827549"/>
        </a:xfrm>
        <a:prstGeom prst="rect">
          <a:avLst/>
        </a:prstGeom>
        <a:solidFill>
          <a:schemeClr val="l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shade val="8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82880" tIns="182880" rIns="182880" bIns="182880" numCol="1" spcCol="1270" anchor="ctr" anchorCtr="0">
          <a:noAutofit/>
        </a:bodyPr>
        <a:lstStyle/>
        <a:p>
          <a:pPr lvl="0" algn="ctr" defTabSz="21336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800" kern="1200" dirty="0" smtClean="0"/>
            <a:t>Vánoce</a:t>
          </a:r>
          <a:endParaRPr lang="cs-CZ" sz="4800" kern="1200" dirty="0"/>
        </a:p>
      </dsp:txBody>
      <dsp:txXfrm>
        <a:off x="4267095" y="2132515"/>
        <a:ext cx="3045916" cy="1827549"/>
      </dsp:txXfrm>
    </dsp:sp>
  </dsp:spTree>
</dsp:drawing>
</file>

<file path=ppt/diagrams/drawing3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D2617D60-68F8-4179-BE26-06870C514ED5}">
      <dsp:nvSpPr>
        <dsp:cNvPr id="0" name=""/>
        <dsp:cNvSpPr/>
      </dsp:nvSpPr>
      <dsp:spPr>
        <a:xfrm>
          <a:off x="1810553" y="1252740"/>
          <a:ext cx="4608493" cy="2020482"/>
        </a:xfrm>
        <a:prstGeom prst="rect">
          <a:avLst/>
        </a:prstGeom>
        <a:solidFill>
          <a:schemeClr val="accent3">
            <a:shade val="8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47650" tIns="247650" rIns="247650" bIns="2476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Velikonoce</a:t>
          </a:r>
          <a:endParaRPr lang="cs-CZ" sz="6500" kern="1200" dirty="0"/>
        </a:p>
      </dsp:txBody>
      <dsp:txXfrm>
        <a:off x="1810553" y="1252740"/>
        <a:ext cx="4608493" cy="2020482"/>
      </dsp:txXfrm>
    </dsp:sp>
  </dsp:spTree>
</dsp:drawing>
</file>

<file path=ppt/diagrams/drawing4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09B593D6-4D58-45CF-BEF5-A4CA6A3F6980}">
      <dsp:nvSpPr>
        <dsp:cNvPr id="0" name=""/>
        <dsp:cNvSpPr/>
      </dsp:nvSpPr>
      <dsp:spPr>
        <a:xfrm>
          <a:off x="0" y="591343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padá listí </a:t>
          </a:r>
          <a:r>
            <a:rPr lang="cs-CZ" sz="3000" kern="1200" dirty="0" smtClean="0"/>
            <a:t>              ze </a:t>
          </a:r>
          <a:r>
            <a:rPr lang="cs-CZ" sz="3000" kern="1200" dirty="0" smtClean="0"/>
            <a:t>stromů</a:t>
          </a:r>
          <a:endParaRPr lang="cs-CZ" sz="3000" kern="1200" dirty="0"/>
        </a:p>
      </dsp:txBody>
      <dsp:txXfrm>
        <a:off x="0" y="591343"/>
        <a:ext cx="2571749" cy="1543050"/>
      </dsp:txXfrm>
    </dsp:sp>
    <dsp:sp modelId="{ED0AFF59-EACD-4E72-9551-105D15970A7E}">
      <dsp:nvSpPr>
        <dsp:cNvPr id="0" name=""/>
        <dsp:cNvSpPr/>
      </dsp:nvSpPr>
      <dsp:spPr>
        <a:xfrm>
          <a:off x="2828925" y="591343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stromy kvetou</a:t>
          </a:r>
          <a:endParaRPr lang="cs-CZ" sz="3000" kern="1200" dirty="0"/>
        </a:p>
      </dsp:txBody>
      <dsp:txXfrm>
        <a:off x="2828925" y="591343"/>
        <a:ext cx="2571749" cy="1543050"/>
      </dsp:txXfrm>
    </dsp:sp>
    <dsp:sp modelId="{0E147614-4B56-43A8-B839-E63B16A44D3A}">
      <dsp:nvSpPr>
        <dsp:cNvPr id="0" name=""/>
        <dsp:cNvSpPr/>
      </dsp:nvSpPr>
      <dsp:spPr>
        <a:xfrm>
          <a:off x="5657849" y="591343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ochlazuje se</a:t>
          </a:r>
          <a:endParaRPr lang="cs-CZ" sz="3000" kern="1200" dirty="0"/>
        </a:p>
      </dsp:txBody>
      <dsp:txXfrm>
        <a:off x="5657849" y="591343"/>
        <a:ext cx="2571749" cy="1543050"/>
      </dsp:txXfrm>
    </dsp:sp>
    <dsp:sp modelId="{73792822-D93D-4B22-B041-8E2DC065B6E1}">
      <dsp:nvSpPr>
        <dsp:cNvPr id="0" name=""/>
        <dsp:cNvSpPr/>
      </dsp:nvSpPr>
      <dsp:spPr>
        <a:xfrm>
          <a:off x="0" y="2391569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ptáci odlétají do teplých krajin</a:t>
          </a:r>
          <a:endParaRPr lang="cs-CZ" sz="3000" kern="1200" dirty="0"/>
        </a:p>
      </dsp:txBody>
      <dsp:txXfrm>
        <a:off x="0" y="2391569"/>
        <a:ext cx="2571749" cy="1543050"/>
      </dsp:txXfrm>
    </dsp:sp>
    <dsp:sp modelId="{20928B47-C756-4B70-A421-8541CBB5A2A0}">
      <dsp:nvSpPr>
        <dsp:cNvPr id="0" name=""/>
        <dsp:cNvSpPr/>
      </dsp:nvSpPr>
      <dsp:spPr>
        <a:xfrm>
          <a:off x="2828925" y="2391569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otepluje se</a:t>
          </a:r>
          <a:endParaRPr lang="cs-CZ" sz="3000" kern="1200" dirty="0"/>
        </a:p>
      </dsp:txBody>
      <dsp:txXfrm>
        <a:off x="2828925" y="2391569"/>
        <a:ext cx="2571749" cy="1543050"/>
      </dsp:txXfrm>
    </dsp:sp>
    <dsp:sp modelId="{C49C0C27-0C6D-478F-AB85-8203B9343555}">
      <dsp:nvSpPr>
        <dsp:cNvPr id="0" name=""/>
        <dsp:cNvSpPr/>
      </dsp:nvSpPr>
      <dsp:spPr>
        <a:xfrm>
          <a:off x="5657849" y="2391569"/>
          <a:ext cx="2571749" cy="1543050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dirty="0" smtClean="0"/>
            <a:t>ptáci se vracejí </a:t>
          </a:r>
          <a:r>
            <a:rPr lang="cs-CZ" sz="3000" kern="1200" dirty="0" smtClean="0"/>
            <a:t>                  z </a:t>
          </a:r>
          <a:r>
            <a:rPr lang="cs-CZ" sz="3000" kern="1200" dirty="0" smtClean="0"/>
            <a:t>teplých krajin</a:t>
          </a:r>
          <a:endParaRPr lang="cs-CZ" sz="3000" kern="1200" dirty="0"/>
        </a:p>
      </dsp:txBody>
      <dsp:txXfrm>
        <a:off x="5657849" y="2391569"/>
        <a:ext cx="2571749" cy="1543050"/>
      </dsp:txXfrm>
    </dsp:sp>
  </dsp:spTree>
</dsp:drawing>
</file>

<file path=ppt/diagrams/drawing5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78FA8448-9581-4F4F-B731-61B31D348FCB}">
      <dsp:nvSpPr>
        <dsp:cNvPr id="0" name=""/>
        <dsp:cNvSpPr/>
      </dsp:nvSpPr>
      <dsp:spPr>
        <a:xfrm>
          <a:off x="1266787" y="1140"/>
          <a:ext cx="2712392" cy="162743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stromy kvetou</a:t>
          </a:r>
          <a:endParaRPr lang="cs-CZ" sz="3200" kern="1200" dirty="0"/>
        </a:p>
      </dsp:txBody>
      <dsp:txXfrm>
        <a:off x="1266787" y="1140"/>
        <a:ext cx="2712392" cy="1627435"/>
      </dsp:txXfrm>
    </dsp:sp>
    <dsp:sp modelId="{232393B3-535B-4EF4-B49A-F2144C144C4D}">
      <dsp:nvSpPr>
        <dsp:cNvPr id="0" name=""/>
        <dsp:cNvSpPr/>
      </dsp:nvSpPr>
      <dsp:spPr>
        <a:xfrm>
          <a:off x="4250419" y="1140"/>
          <a:ext cx="2712392" cy="162743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otepluje se</a:t>
          </a:r>
          <a:endParaRPr lang="cs-CZ" sz="3200" kern="1200" dirty="0"/>
        </a:p>
      </dsp:txBody>
      <dsp:txXfrm>
        <a:off x="4250419" y="1140"/>
        <a:ext cx="2712392" cy="1627435"/>
      </dsp:txXfrm>
    </dsp:sp>
    <dsp:sp modelId="{D11AFE4A-36F2-4AE6-B581-739E2A256233}">
      <dsp:nvSpPr>
        <dsp:cNvPr id="0" name=""/>
        <dsp:cNvSpPr/>
      </dsp:nvSpPr>
      <dsp:spPr>
        <a:xfrm>
          <a:off x="2758603" y="1899815"/>
          <a:ext cx="2712392" cy="162743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lvl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200" kern="1200" dirty="0" smtClean="0"/>
            <a:t>ptáci se vracejí z teplých krajin</a:t>
          </a:r>
          <a:endParaRPr lang="cs-CZ" sz="3200" kern="1200" dirty="0"/>
        </a:p>
      </dsp:txBody>
      <dsp:txXfrm>
        <a:off x="2758603" y="1899815"/>
        <a:ext cx="2712392" cy="162743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cycle5">
  <dgm:title val=""/>
  <dgm:desc val=""/>
  <dgm:catLst>
    <dgm:cat type="cycle" pri="3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func="var" arg="dir" op="equ" val="norm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op="equ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if>
      <dgm:else name="Name11">
        <dgm:constrLst>
          <dgm:constr type="w" for="ch" forName="node" refType="w"/>
          <dgm:constr type="w" for="ch" ptType="sibTrans" refType="w" refFor="ch" refForName="node" op="equ" fact="0.3"/>
          <dgm:constr type="diam" for="ch" ptType="sibTrans" refType="diam" fact="-1"/>
          <dgm:constr type="diam" for="ch" refType="diam" op="equ" fact="-1"/>
          <dgm:constr type="sibSp" refType="w" refFor="ch" refForName="node" op="equ" fact="0.15"/>
          <dgm:constr type="w" for="ch" forName="spNode" refType="sibSp" fact="1.6"/>
          <dgm:constr type="primFontSz" for="ch" forName="node" op="equ" val="65"/>
        </dgm:constrLst>
      </dgm:else>
    </dgm:choose>
    <dgm:ruleLst/>
    <dgm:forEach name="Name12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/>
        </dgm:shape>
        <dgm:presOf axis="desOrSelf" ptType="node"/>
        <dgm:constrLst>
          <dgm:constr type="h" refType="w" fact="0.65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5" fact="NaN" max="NaN"/>
        </dgm:ruleLst>
      </dgm:layoutNode>
      <dgm:choose name="Name13">
        <dgm:if name="Name14" axis="par ch" ptType="doc node" func="cnt" op="gt" val="1">
          <dgm:layoutNode name="spNode">
            <dgm:alg type="sp"/>
            <dgm:shape xmlns:r="http://schemas.openxmlformats.org/officeDocument/2006/relationships" r:blip="">
              <dgm:adjLst/>
            </dgm:shape>
            <dgm:presOf/>
            <dgm:constrLst>
              <dgm:constr type="h" refType="w"/>
            </dgm:constrLst>
            <dgm:ruleLst/>
          </dgm:layoutNode>
          <dgm:forEach name="Name15" axis="followSib" ptType="sibTrans" hideLastTrans="0" cnt="1">
            <dgm:layoutNode name="sibTrans">
              <dgm:alg type="conn">
                <dgm:param type="dim" val="1D"/>
                <dgm:param type="connRout" val="curve"/>
                <dgm:param type="begPts" val="radial"/>
                <dgm:param type="endPts" val="radial"/>
              </dgm:alg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0.65"/>
                <dgm:constr type="connDist"/>
                <dgm:constr type="begPad" refType="connDist" fact="0.2"/>
                <dgm:constr type="endPad" refType="connDist" fact="0.2"/>
              </dgm:constrLst>
              <dgm:ruleLst/>
            </dgm:layoutNode>
          </dgm:forEach>
        </dgm:if>
        <dgm:else name="Name16"/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default#1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default#2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default#3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default#4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pPr/>
              <a:t>10.1.2013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7" Type="http://schemas.openxmlformats.org/officeDocument/2006/relationships/image" Target="../media/image7.wm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131840" y="1268759"/>
            <a:ext cx="2736304" cy="648073"/>
          </a:xfrm>
        </p:spPr>
        <p:txBody>
          <a:bodyPr>
            <a:normAutofit/>
          </a:bodyPr>
          <a:lstStyle/>
          <a:p>
            <a:r>
              <a:rPr lang="cs-CZ" sz="800" dirty="0" smtClean="0"/>
              <a:t>nadpis</a:t>
            </a:r>
            <a:endParaRPr lang="cs-CZ" sz="8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284984"/>
            <a:ext cx="6400800" cy="3168352"/>
          </a:xfrm>
        </p:spPr>
        <p:txBody>
          <a:bodyPr>
            <a:normAutofit lnSpcReduction="10000"/>
          </a:bodyPr>
          <a:lstStyle/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Základní škola, Hrádek 203</a:t>
            </a: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Projekt: CZ.1.07/1.400/21.1220</a:t>
            </a:r>
          </a:p>
          <a:p>
            <a:pPr lvl="0">
              <a:spcBef>
                <a:spcPts val="0"/>
              </a:spcBef>
            </a:pP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VY_32_INOVACE_06_Prvouka_14_3.  ročník_Jaro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Autor: Mgr. Jana </a:t>
            </a:r>
            <a:r>
              <a:rPr lang="cs-CZ" sz="2400" dirty="0" err="1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Burdzová</a:t>
            </a: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Použití: určeno k prezentaci na interaktivní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tabuli</a:t>
            </a:r>
          </a:p>
          <a:p>
            <a:pPr lvl="0">
              <a:spcBef>
                <a:spcPts val="0"/>
              </a:spcBef>
            </a:pPr>
            <a:endParaRPr lang="cs-CZ" sz="2400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>
              <a:spcBef>
                <a:spcPts val="0"/>
              </a:spcBef>
            </a:pP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Anotace: Jedná se o výukovou prezentaci části učiva „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Příroda na jaře“.  </a:t>
            </a: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Materiál je určen </a:t>
            </a:r>
            <a:r>
              <a:rPr lang="cs-CZ" sz="2400" dirty="0" smtClean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                       pro </a:t>
            </a:r>
            <a:r>
              <a:rPr lang="cs-CZ" sz="2400" dirty="0">
                <a:solidFill>
                  <a:prstClr val="black"/>
                </a:solidFill>
                <a:latin typeface="Calibri" pitchFamily="34" charset="0"/>
                <a:cs typeface="Calibri" pitchFamily="34" charset="0"/>
              </a:rPr>
              <a:t>výuku žáků s lehkým mentálním postižením.</a:t>
            </a:r>
          </a:p>
          <a:p>
            <a:pPr lvl="0">
              <a:spcBef>
                <a:spcPts val="0"/>
              </a:spcBef>
            </a:pPr>
            <a:endParaRPr lang="cs-CZ" sz="2400" dirty="0" smtClean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pPr lvl="0">
              <a:spcBef>
                <a:spcPts val="0"/>
              </a:spcBef>
            </a:pPr>
            <a:endParaRPr lang="cs-CZ" dirty="0">
              <a:solidFill>
                <a:prstClr val="black"/>
              </a:solidFill>
              <a:latin typeface="Calibri" pitchFamily="34" charset="0"/>
              <a:cs typeface="Calibri" pitchFamily="34" charset="0"/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547664" y="1124744"/>
            <a:ext cx="6021089" cy="1368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36887663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Roční období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387294591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419548554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Vyber svátky jara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3541706448"/>
              </p:ext>
            </p:extLst>
          </p:nvPr>
        </p:nvGraphicFramePr>
        <p:xfrm>
          <a:off x="457200" y="1916833"/>
          <a:ext cx="8229600" cy="396044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90473667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Správná odpověď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980327019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305912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Změny v přírodě na jaře – vyber správné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2340110190"/>
              </p:ext>
            </p:extLst>
          </p:nvPr>
        </p:nvGraphicFramePr>
        <p:xfrm>
          <a:off x="457200" y="1600200"/>
          <a:ext cx="8229600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131387185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smtClean="0"/>
              <a:t>Správné odpovědi</a:t>
            </a:r>
            <a:endParaRPr lang="cs-CZ" sz="36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xmlns="" val="4162524624"/>
              </p:ext>
            </p:extLst>
          </p:nvPr>
        </p:nvGraphicFramePr>
        <p:xfrm>
          <a:off x="457200" y="2204865"/>
          <a:ext cx="8229600" cy="352839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xmlns="" val="22091999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Co kvete na jaře?</a:t>
            </a:r>
            <a:endParaRPr lang="cs-CZ" dirty="0"/>
          </a:p>
        </p:txBody>
      </p:sp>
      <p:pic>
        <p:nvPicPr>
          <p:cNvPr id="2054" name="Picture 6" descr="C:\Users\n37n\AppData\Local\Microsoft\Windows\Temporary Internet Files\Content.IE5\DE4CGPLA\MP9004069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10716" y="1628800"/>
            <a:ext cx="1785362" cy="22322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n37n\AppData\Local\Microsoft\Windows\Temporary Internet Files\Content.IE5\AM1I8PN9\MP90039961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5973" y="1628800"/>
            <a:ext cx="1632164" cy="20407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C:\Users\n37n\AppData\Local\Microsoft\Windows\Temporary Internet Files\Content.IE5\1UHD9A4J\MP90042758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55576" y="4077071"/>
            <a:ext cx="1424006" cy="21412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9" name="Picture 11" descr="C:\Users\n37n\AppData\Local\Microsoft\Windows\Temporary Internet Files\Content.IE5\BVMA80TE\MP900400387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795807" y="4437112"/>
            <a:ext cx="3168352" cy="21114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0" name="Picture 12" descr="C:\Users\n37n\AppData\Local\Microsoft\Windows\Temporary Internet Files\Content.IE5\AM1I8PN9\MP900399639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2629" y="1440546"/>
            <a:ext cx="1629091" cy="20368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61" name="Picture 13" descr="C:\Users\n37n\AppData\Local\Microsoft\Windows\Temporary Internet Files\Content.IE5\GMXX0JPW\MC900122861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83610" y="5063230"/>
            <a:ext cx="1137420" cy="11409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82741509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Správné odpovědi</a:t>
            </a:r>
            <a:endParaRPr lang="cs-CZ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99592" y="2276872"/>
            <a:ext cx="1779587" cy="2232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3" y="4103960"/>
            <a:ext cx="1427163" cy="21399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942641"/>
            <a:ext cx="1627187" cy="20431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92924" y="4923582"/>
            <a:ext cx="1139825" cy="1139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08180971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Citace</a:t>
            </a:r>
            <a:br>
              <a:rPr lang="cs-CZ" sz="2400" dirty="0"/>
            </a:br>
            <a:r>
              <a:rPr lang="cs-CZ" sz="2400" dirty="0"/>
              <a:t>ilustrace: </a:t>
            </a:r>
            <a:r>
              <a:rPr lang="cs-CZ" sz="2400" dirty="0">
                <a:hlinkClick r:id="rId2"/>
              </a:rPr>
              <a:t>www.office.microsoft.com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9700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118</Words>
  <Application>Microsoft Office PowerPoint</Application>
  <PresentationFormat>Předvádění na obrazovce (4:3)</PresentationFormat>
  <Paragraphs>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nadpis</vt:lpstr>
      <vt:lpstr>Roční období</vt:lpstr>
      <vt:lpstr>Vyber svátky jara</vt:lpstr>
      <vt:lpstr>Správná odpověď</vt:lpstr>
      <vt:lpstr>Změny v přírodě na jaře – vyber správné</vt:lpstr>
      <vt:lpstr>Správné odpovědi</vt:lpstr>
      <vt:lpstr>Co kvete na jaře?</vt:lpstr>
      <vt:lpstr>Správné odpovědi</vt:lpstr>
      <vt:lpstr>Citace ilustrace: www.office.microsoft.com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n37n</dc:creator>
  <cp:lastModifiedBy>Dum</cp:lastModifiedBy>
  <cp:revision>9</cp:revision>
  <dcterms:created xsi:type="dcterms:W3CDTF">2012-02-06T21:10:31Z</dcterms:created>
  <dcterms:modified xsi:type="dcterms:W3CDTF">2013-01-10T11:35:05Z</dcterms:modified>
</cp:coreProperties>
</file>