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124744"/>
            <a:ext cx="3744416" cy="720080"/>
          </a:xfrm>
        </p:spPr>
        <p:txBody>
          <a:bodyPr/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24944"/>
            <a:ext cx="6400800" cy="352839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VY_32_INOVACE_06_Prvouka_15_3.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ročník_Zvířata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na jaře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Příroda na jaře“. 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938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jaře má většina zvířat mláďata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8" name="Picture 4" descr="C:\Users\n37n\AppData\Local\Microsoft\Windows\Temporary Internet Files\Content.IE5\BVMA80TE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83" y="2852936"/>
            <a:ext cx="260245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BVMA80TE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86152"/>
            <a:ext cx="1810508" cy="271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BVMA80TE\MP900444792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745" y="1665659"/>
            <a:ext cx="1563602" cy="205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37n\AppData\Local\Microsoft\Windows\Temporary Internet Files\Content.IE5\I5OL6VLX\MP9004448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79651"/>
            <a:ext cx="1658880" cy="217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44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980728"/>
            <a:ext cx="7125113" cy="1296144"/>
          </a:xfrm>
        </p:spPr>
        <p:txBody>
          <a:bodyPr/>
          <a:lstStyle/>
          <a:p>
            <a:pPr algn="ctr"/>
            <a:r>
              <a:rPr lang="cs-CZ" sz="2800" dirty="0"/>
              <a:t>Savcům se rodí živá mláďata, která sají mateřské mléko.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24944"/>
            <a:ext cx="4324697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218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836712"/>
            <a:ext cx="7125113" cy="1152128"/>
          </a:xfrm>
        </p:spPr>
        <p:txBody>
          <a:bodyPr/>
          <a:lstStyle/>
          <a:p>
            <a:pPr algn="ctr"/>
            <a:r>
              <a:rPr lang="cs-CZ" sz="2800" dirty="0"/>
              <a:t>M</a:t>
            </a:r>
            <a:r>
              <a:rPr lang="cs-CZ" sz="2800" dirty="0" smtClean="0"/>
              <a:t>láďata ptáků se líhnou z vajíček.</a:t>
            </a:r>
            <a:endParaRPr lang="cs-CZ" sz="2800" dirty="0"/>
          </a:p>
        </p:txBody>
      </p:sp>
      <p:pic>
        <p:nvPicPr>
          <p:cNvPr id="2054" name="Picture 6" descr="C:\Users\n37n\AppData\Local\Microsoft\Windows\Temporary Internet Files\Content.IE5\AM1I8PN9\MC900057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96673"/>
            <a:ext cx="4014880" cy="272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37n\AppData\Local\Microsoft\Windows\Temporary Internet Files\Content.IE5\K0O7W0UI\MC9003606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73016"/>
            <a:ext cx="2531899" cy="150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709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Kohout a slepice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907450"/>
            <a:ext cx="6048672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87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3"/>
            <a:ext cx="7125113" cy="792088"/>
          </a:xfrm>
        </p:spPr>
        <p:txBody>
          <a:bodyPr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Kvočna na vejcích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8899" y="1529407"/>
            <a:ext cx="3744416" cy="499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93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864096"/>
          </a:xfrm>
        </p:spPr>
        <p:txBody>
          <a:bodyPr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Kuřata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844824"/>
            <a:ext cx="5040560" cy="378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77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09443" y="260649"/>
            <a:ext cx="7123080" cy="720080"/>
          </a:xfrm>
        </p:spPr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932040" y="1916831"/>
            <a:ext cx="4032448" cy="4392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Vodorovně: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1. maminka telátka je</a:t>
            </a:r>
          </a:p>
          <a:p>
            <a:pPr marL="0" indent="0">
              <a:buNone/>
            </a:pPr>
            <a:r>
              <a:rPr lang="cs-CZ" sz="2000" dirty="0"/>
              <a:t>4. mláďata ptáků se z vajíček</a:t>
            </a:r>
          </a:p>
          <a:p>
            <a:pPr marL="0" indent="0">
              <a:buNone/>
            </a:pPr>
            <a:r>
              <a:rPr lang="cs-CZ" sz="2000" dirty="0"/>
              <a:t>5. tatínek kuřátka je</a:t>
            </a:r>
          </a:p>
          <a:p>
            <a:pPr marL="0" indent="0">
              <a:buNone/>
            </a:pPr>
            <a:r>
              <a:rPr lang="cs-CZ" sz="2000" dirty="0"/>
              <a:t>6. tatínek jehňátka 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Svisle: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2. mláďata savců se</a:t>
            </a:r>
          </a:p>
          <a:p>
            <a:pPr marL="0" indent="0">
              <a:buNone/>
            </a:pPr>
            <a:r>
              <a:rPr lang="cs-CZ" sz="2000" dirty="0"/>
              <a:t>3. tatínek koťátka je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446449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671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720080"/>
          </a:xfrm>
        </p:spPr>
        <p:txBody>
          <a:bodyPr/>
          <a:lstStyle/>
          <a:p>
            <a:r>
              <a:rPr lang="cs-CZ" sz="2800" dirty="0" smtClean="0"/>
              <a:t>Zkontroluj, jestli jsi křížovku vyplnil správně.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/>
              <a:t>Vodorovně:</a:t>
            </a:r>
          </a:p>
          <a:p>
            <a:pPr marL="0" indent="0">
              <a:buNone/>
            </a:pPr>
            <a:r>
              <a:rPr lang="cs-CZ" sz="2400" dirty="0"/>
              <a:t>1. maminka telátka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FF0000"/>
                </a:solidFill>
              </a:rPr>
              <a:t>KRÁVA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4. mláďata ptáků se z </a:t>
            </a:r>
            <a:r>
              <a:rPr lang="cs-CZ" sz="2400" dirty="0" smtClean="0"/>
              <a:t>vajíček </a:t>
            </a:r>
            <a:r>
              <a:rPr lang="cs-CZ" sz="2400" dirty="0" smtClean="0">
                <a:solidFill>
                  <a:srgbClr val="FF0000"/>
                </a:solidFill>
              </a:rPr>
              <a:t>LÍHNOU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5. tatínek kuřátka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FF0000"/>
                </a:solidFill>
              </a:rPr>
              <a:t>KOHOUT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6. tatínek jehňátka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FF0000"/>
                </a:solidFill>
              </a:rPr>
              <a:t>BERAN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Svisle:</a:t>
            </a:r>
          </a:p>
          <a:p>
            <a:pPr marL="0" indent="0">
              <a:buNone/>
            </a:pPr>
            <a:r>
              <a:rPr lang="cs-CZ" sz="2400" dirty="0"/>
              <a:t>2. mláďata savců </a:t>
            </a:r>
            <a:r>
              <a:rPr lang="cs-CZ" sz="2400" dirty="0" smtClean="0"/>
              <a:t>se </a:t>
            </a:r>
            <a:r>
              <a:rPr lang="cs-CZ" sz="2400" dirty="0" smtClean="0">
                <a:solidFill>
                  <a:srgbClr val="FF0000"/>
                </a:solidFill>
              </a:rPr>
              <a:t>RODÍ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3. tatínek koťátka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FF0000"/>
                </a:solidFill>
              </a:rPr>
              <a:t>KOCOUR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92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745164"/>
          </a:xfrm>
        </p:spPr>
        <p:txBody>
          <a:bodyPr/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www.office.microsoft.com</a:t>
            </a:r>
            <a:br>
              <a:rPr lang="cs-CZ" sz="2400" dirty="0"/>
            </a:br>
            <a:r>
              <a:rPr lang="cs-CZ" sz="2400" dirty="0"/>
              <a:t>použité 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27946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122</TotalTime>
  <Words>173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nadpis</vt:lpstr>
      <vt:lpstr>Na jaře má většina zvířat mláďata</vt:lpstr>
      <vt:lpstr>Savcům se rodí živá mláďata, která sají mateřské mléko.   </vt:lpstr>
      <vt:lpstr>Mláďata ptáků se líhnou z vajíček.</vt:lpstr>
      <vt:lpstr>Kohout a slepice</vt:lpstr>
      <vt:lpstr>Kvočna na vejcích</vt:lpstr>
      <vt:lpstr>Kuřata</vt:lpstr>
      <vt:lpstr>Doplň správně</vt:lpstr>
      <vt:lpstr>Zkontroluj, jestli jsi křížovku vyplnil správně.</vt:lpstr>
      <vt:lpstr>Citace ilustrace: www.office.microsoft.com použité fotografie: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12</cp:revision>
  <dcterms:created xsi:type="dcterms:W3CDTF">2012-02-06T21:10:44Z</dcterms:created>
  <dcterms:modified xsi:type="dcterms:W3CDTF">2013-01-10T11:07:20Z</dcterms:modified>
</cp:coreProperties>
</file>