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501008"/>
            <a:ext cx="8064896" cy="2880320"/>
          </a:xfrm>
        </p:spPr>
        <p:txBody>
          <a:bodyPr>
            <a:normAutofit fontScale="92500" lnSpcReduction="20000"/>
          </a:bodyPr>
          <a:lstStyle/>
          <a:p>
            <a:pPr lvl="0">
              <a:spcBef>
                <a:spcPts val="0"/>
              </a:spcBef>
            </a:pPr>
            <a:r>
              <a:rPr lang="cs-CZ" sz="2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VY_32_INOVACE_06_Prvouka_17_3. </a:t>
            </a:r>
            <a:r>
              <a:rPr lang="cs-CZ" sz="25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ročník_Lesní</a:t>
            </a:r>
            <a:r>
              <a:rPr lang="cs-CZ" sz="2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zvěř</a:t>
            </a:r>
            <a:endParaRPr lang="cs-CZ" sz="2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5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 algn="l">
              <a:spcBef>
                <a:spcPts val="0"/>
              </a:spcBef>
            </a:pPr>
            <a:endParaRPr lang="cs-CZ" sz="2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l">
              <a:spcBef>
                <a:spcPts val="0"/>
              </a:spcBef>
            </a:pPr>
            <a:r>
              <a:rPr lang="cs-CZ" sz="2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učiva „Lesní zvěř“. Žáci jsou vedeni k aktivnímu vyhledávání správného </a:t>
            </a:r>
            <a:r>
              <a:rPr lang="cs-CZ" sz="250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řešení. Materiál </a:t>
            </a:r>
            <a:r>
              <a:rPr lang="cs-CZ" sz="2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je určen pro výuku žáků s lehkým mentálním postižením. </a:t>
            </a:r>
            <a:endParaRPr lang="cs-CZ" sz="2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196752"/>
            <a:ext cx="3888432" cy="720080"/>
          </a:xfrm>
        </p:spPr>
        <p:txBody>
          <a:bodyPr>
            <a:normAutofit/>
          </a:bodyPr>
          <a:lstStyle/>
          <a:p>
            <a:r>
              <a:rPr lang="cs-CZ" sz="800" dirty="0" smtClean="0"/>
              <a:t>nadpis</a:t>
            </a:r>
            <a:endParaRPr lang="cs-CZ" sz="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64704"/>
            <a:ext cx="6021089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0724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Vyber zvířata, která žijí v lese</a:t>
            </a:r>
            <a:endParaRPr lang="cs-CZ" dirty="0"/>
          </a:p>
        </p:txBody>
      </p:sp>
      <p:pic>
        <p:nvPicPr>
          <p:cNvPr id="1026" name="Picture 2" descr="C:\Users\n37n\AppData\Local\Microsoft\Windows\Temporary Internet Files\Content.IE5\K0O7W0UI\MC900356157[1].wmf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72" y="1947744"/>
            <a:ext cx="21082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37n\AppData\Local\Microsoft\Windows\Temporary Internet Files\Content.IE5\K0O7W0UI\MC900326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52733"/>
            <a:ext cx="1144597" cy="93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37n\AppData\Local\Microsoft\Windows\Temporary Internet Files\Content.IE5\S7687CZ2\MC9004354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695" y="2048986"/>
            <a:ext cx="1312914" cy="103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37n\AppData\Local\Microsoft\Windows\Temporary Internet Files\Content.IE5\GMXX0JPW\MC9000572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08" y="4766780"/>
            <a:ext cx="1152128" cy="164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37n\AppData\Local\Microsoft\Windows\Temporary Internet Files\Content.IE5\S7687CZ2\MC9003561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139591"/>
            <a:ext cx="2036077" cy="118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n37n\AppData\Local\Microsoft\Windows\Temporary Internet Files\Content.IE5\K0O7W0UI\MC9004414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59754"/>
            <a:ext cx="1111098" cy="148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n37n\AppData\Local\Microsoft\Windows\Temporary Internet Files\Content.IE5\AM1I8PN9\MC90032646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609" y="4119110"/>
            <a:ext cx="233009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n37n\AppData\Local\Microsoft\Windows\Temporary Internet Files\Content.IE5\BVMA80TE\MC90003043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663" y="1844824"/>
            <a:ext cx="2694646" cy="17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8187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/>
          <a:lstStyle/>
          <a:p>
            <a:pPr algn="ctr"/>
            <a:r>
              <a:rPr lang="cs-CZ" dirty="0" smtClean="0"/>
              <a:t>Řešení úkolu</a:t>
            </a:r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6" name="Picture 2" descr="C:\Users\n37n\AppData\Local\Microsoft\Windows\Temporary Internet Files\Content.IE5\K0O7W0UI\MC9003561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71225"/>
            <a:ext cx="21082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n37n\AppData\Local\Microsoft\Windows\Temporary Internet Files\Content.IE5\K0O7W0UI\MC900326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881494"/>
            <a:ext cx="1144597" cy="93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n37n\AppData\Local\Microsoft\Windows\Temporary Internet Files\Content.IE5\GMXX0JPW\MC9000572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08" y="4766780"/>
            <a:ext cx="1152128" cy="164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n37n\AppData\Local\Microsoft\Windows\Temporary Internet Files\Content.IE5\S7687CZ2\MC9003561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99" y="4547588"/>
            <a:ext cx="2036077" cy="118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n37n\AppData\Local\Microsoft\Windows\Temporary Internet Files\Content.IE5\K0O7W0UI\MC9004414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098" y="2110011"/>
            <a:ext cx="1111098" cy="148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4011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Doplň správně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5580112" y="1447800"/>
            <a:ext cx="324036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vodorovně:</a:t>
            </a: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1. moudrý jako</a:t>
            </a: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3. peláší jako</a:t>
            </a: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5. chytrý jako</a:t>
            </a:r>
          </a:p>
          <a:p>
            <a:pPr marL="0" indent="0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svisle:</a:t>
            </a: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2. má ráda oříšky</a:t>
            </a: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4. má na hlavě  parohy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496855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2349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Řešení úkolu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4267904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 smtClean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1. moudrý jako </a:t>
            </a:r>
            <a:r>
              <a:rPr lang="cs-CZ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sova</a:t>
            </a: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peláší jako </a:t>
            </a:r>
            <a:r>
              <a:rPr lang="cs-CZ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zajíc</a:t>
            </a: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dirty="0">
                <a:latin typeface="Calibri" pitchFamily="34" charset="0"/>
                <a:cs typeface="Calibri" pitchFamily="34" charset="0"/>
              </a:rPr>
              <a:t>5. chytrý jako </a:t>
            </a:r>
            <a:r>
              <a:rPr lang="cs-CZ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liška</a:t>
            </a:r>
          </a:p>
          <a:p>
            <a:pPr marL="0" indent="0">
              <a:buNone/>
            </a:pPr>
            <a:endParaRPr lang="cs-CZ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933950" y="1484784"/>
            <a:ext cx="3749040" cy="51125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cs-CZ" dirty="0">
                <a:latin typeface="Calibri" pitchFamily="34" charset="0"/>
                <a:cs typeface="Calibri" pitchFamily="34" charset="0"/>
              </a:rPr>
              <a:t>.</a:t>
            </a:r>
            <a:r>
              <a:rPr lang="cs-CZ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veverka </a:t>
            </a:r>
            <a:r>
              <a:rPr lang="cs-CZ" dirty="0">
                <a:latin typeface="Calibri" pitchFamily="34" charset="0"/>
                <a:cs typeface="Calibri" pitchFamily="34" charset="0"/>
              </a:rPr>
              <a:t>má ráda oříšky </a:t>
            </a:r>
          </a:p>
          <a:p>
            <a:pPr marL="0" indent="0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4</a:t>
            </a:r>
            <a:r>
              <a:rPr lang="cs-CZ" dirty="0">
                <a:latin typeface="Calibri" pitchFamily="34" charset="0"/>
                <a:cs typeface="Calibri" pitchFamily="34" charset="0"/>
              </a:rPr>
              <a:t>.</a:t>
            </a:r>
            <a:r>
              <a:rPr lang="cs-CZ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jelen </a:t>
            </a:r>
            <a:r>
              <a:rPr lang="cs-CZ" dirty="0">
                <a:latin typeface="Calibri" pitchFamily="34" charset="0"/>
                <a:cs typeface="Calibri" pitchFamily="34" charset="0"/>
              </a:rPr>
              <a:t>má na hlavě parohy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5" name="Picture 3" descr="C:\Users\n37n\AppData\Local\Microsoft\Windows\Temporary Internet Files\Content.IE5\K0O7W0UI\MC900280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813" y="1889415"/>
            <a:ext cx="803472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37n\AppData\Local\Microsoft\Windows\Temporary Internet Files\Content.IE5\K0O7W0UI\MC900441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088264"/>
            <a:ext cx="980714" cy="88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n37n\AppData\Local\Microsoft\Windows\Temporary Internet Files\Content.IE5\DE4CGPLA\MC9002994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951" y="3512733"/>
            <a:ext cx="936394" cy="94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n37n\AppData\Local\Microsoft\Windows\Temporary Internet Files\Content.IE5\DE4CGPLA\MC9000573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203" y="4246666"/>
            <a:ext cx="836676" cy="174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n37n\AppData\Local\Microsoft\Windows\Temporary Internet Files\Content.IE5\DE4CGPLA\MC9004413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968" y="5013176"/>
            <a:ext cx="1000317" cy="98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5666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ilustrace: </a:t>
            </a:r>
            <a:r>
              <a:rPr lang="cs-CZ" sz="2400" dirty="0">
                <a:hlinkClick r:id="rId2"/>
              </a:rPr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665491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</TotalTime>
  <Words>128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nadpis</vt:lpstr>
      <vt:lpstr>Vyber zvířata, která žijí v lese</vt:lpstr>
      <vt:lpstr>Řešení úkolu</vt:lpstr>
      <vt:lpstr>Doplň správně</vt:lpstr>
      <vt:lpstr>Řešení úkolu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12</cp:revision>
  <dcterms:created xsi:type="dcterms:W3CDTF">2012-02-06T21:10:08Z</dcterms:created>
  <dcterms:modified xsi:type="dcterms:W3CDTF">2013-01-10T11:08:46Z</dcterms:modified>
</cp:coreProperties>
</file>