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d/d0/N%C3%A1b%C5%99e%C5%BE%C3%AD_J._Palacha_-_Foersterova,_kontejner_na_sklo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1196753"/>
            <a:ext cx="4248472" cy="504055"/>
          </a:xfrm>
        </p:spPr>
        <p:txBody>
          <a:bodyPr>
            <a:normAutofit/>
          </a:bodyPr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3068960"/>
            <a:ext cx="7560840" cy="3240360"/>
          </a:xfrm>
        </p:spPr>
        <p:txBody>
          <a:bodyPr>
            <a:normAutofit fontScale="92500"/>
          </a:bodyPr>
          <a:lstStyle/>
          <a:p>
            <a:pPr lvl="0">
              <a:spcBef>
                <a:spcPts val="0"/>
              </a:spcBef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VY_32_INOVACE_06_Prvouka_18_3.  </a:t>
            </a:r>
            <a:r>
              <a:rPr lang="cs-CZ" sz="24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ročník_Třídění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odpadů </a:t>
            </a: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4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l">
              <a:spcBef>
                <a:spcPts val="0"/>
              </a:spcBef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„Třídění odpadů a jejich likvidace“. Materiál je určen pro výuku </a:t>
            </a:r>
            <a:r>
              <a:rPr lang="cs-CZ" sz="240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žáků </a:t>
            </a:r>
          </a:p>
          <a:p>
            <a:pPr lvl="0" algn="l">
              <a:spcBef>
                <a:spcPts val="0"/>
              </a:spcBef>
            </a:pPr>
            <a:r>
              <a:rPr lang="cs-CZ" sz="240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lehkým mentálním postižením.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1" y="836712"/>
            <a:ext cx="6021089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79703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Kontejnery na tříděný odpad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28800"/>
            <a:ext cx="5610200" cy="4208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83019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Co patří do modrého kontejneru?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132856"/>
            <a:ext cx="3744416" cy="399330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noviny</a:t>
            </a:r>
          </a:p>
          <a:p>
            <a:r>
              <a:rPr lang="cs-CZ" sz="2800" dirty="0" smtClean="0"/>
              <a:t>časopisy</a:t>
            </a:r>
          </a:p>
          <a:p>
            <a:r>
              <a:rPr lang="cs-CZ" sz="2800" dirty="0" smtClean="0"/>
              <a:t>letáky</a:t>
            </a:r>
          </a:p>
          <a:p>
            <a:r>
              <a:rPr lang="cs-CZ" sz="2800" dirty="0" smtClean="0"/>
              <a:t>sešity</a:t>
            </a:r>
          </a:p>
          <a:p>
            <a:r>
              <a:rPr lang="cs-CZ" sz="2800" dirty="0" smtClean="0"/>
              <a:t>krabice</a:t>
            </a:r>
          </a:p>
          <a:p>
            <a:r>
              <a:rPr lang="cs-CZ" sz="2800" dirty="0" smtClean="0"/>
              <a:t>karton</a:t>
            </a:r>
          </a:p>
          <a:p>
            <a:r>
              <a:rPr lang="cs-CZ" sz="2800" dirty="0" smtClean="0"/>
              <a:t>papírové obaly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36912"/>
            <a:ext cx="3096344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91015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rgbClr r="0" g="0" b="0"/>
          </a:lnRef>
          <a:fillRef idx="1003">
            <a:schemeClr val="dk1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Co patří do žlutého kontejneru?</a:t>
            </a:r>
            <a:endParaRPr lang="cs-CZ" dirty="0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4258816" cy="4781128"/>
          </a:xfrm>
        </p:spPr>
        <p:txBody>
          <a:bodyPr>
            <a:noAutofit/>
          </a:bodyPr>
          <a:lstStyle/>
          <a:p>
            <a:r>
              <a:rPr lang="cs-CZ" sz="2800" dirty="0" smtClean="0"/>
              <a:t>PET láhve od nápojů (sešlapané)</a:t>
            </a:r>
          </a:p>
          <a:p>
            <a:r>
              <a:rPr lang="cs-CZ" sz="2800" dirty="0" smtClean="0"/>
              <a:t>kelímky a krabičky </a:t>
            </a:r>
            <a:r>
              <a:rPr lang="cs-CZ" sz="2800" dirty="0" smtClean="0"/>
              <a:t>                    od </a:t>
            </a:r>
            <a:r>
              <a:rPr lang="cs-CZ" sz="2800" dirty="0" smtClean="0"/>
              <a:t>potravin</a:t>
            </a:r>
          </a:p>
          <a:p>
            <a:r>
              <a:rPr lang="cs-CZ" sz="2800" dirty="0" smtClean="0"/>
              <a:t>sáčky, fólie, igelitové tašky</a:t>
            </a:r>
          </a:p>
          <a:p>
            <a:r>
              <a:rPr lang="cs-CZ" sz="2800" dirty="0" smtClean="0"/>
              <a:t>obaly z plastů </a:t>
            </a:r>
            <a:r>
              <a:rPr lang="cs-CZ" sz="2800" dirty="0" smtClean="0"/>
              <a:t>                          (</a:t>
            </a:r>
            <a:r>
              <a:rPr lang="cs-CZ" sz="2800" dirty="0" smtClean="0"/>
              <a:t>např. od aviváže)</a:t>
            </a:r>
          </a:p>
          <a:p>
            <a:r>
              <a:rPr lang="cs-CZ" sz="2800" dirty="0" smtClean="0"/>
              <a:t>výrobky z plastů </a:t>
            </a:r>
          </a:p>
          <a:p>
            <a:r>
              <a:rPr lang="cs-CZ" sz="2800" dirty="0" smtClean="0"/>
              <a:t>polystyren</a:t>
            </a:r>
            <a:endParaRPr lang="cs-CZ" sz="2800" dirty="0"/>
          </a:p>
        </p:txBody>
      </p:sp>
      <p:pic>
        <p:nvPicPr>
          <p:cNvPr id="4098" name="Picture 2" descr="D:\1 (7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72816"/>
            <a:ext cx="3435846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47606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Co patří do zeleného a bílého kontejneru?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4904"/>
            <a:ext cx="3898776" cy="3561259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bílé sklo – láhve od nápojů, sklenice od potravin</a:t>
            </a:r>
          </a:p>
          <a:p>
            <a:endParaRPr lang="cs-CZ" sz="2400" dirty="0"/>
          </a:p>
          <a:p>
            <a:r>
              <a:rPr lang="cs-CZ" sz="2400" dirty="0"/>
              <a:t>barevné sklo – láhve </a:t>
            </a:r>
            <a:r>
              <a:rPr lang="cs-CZ" sz="2400" dirty="0" smtClean="0"/>
              <a:t>                   a </a:t>
            </a:r>
            <a:r>
              <a:rPr lang="cs-CZ" sz="2400" dirty="0"/>
              <a:t>sklenice z barevného skla</a:t>
            </a:r>
          </a:p>
          <a:p>
            <a:endParaRPr lang="cs-CZ" dirty="0" smtClean="0"/>
          </a:p>
        </p:txBody>
      </p:sp>
      <p:pic>
        <p:nvPicPr>
          <p:cNvPr id="3074" name="Picture 2" descr="File:Nábřeží J. Palacha - Foersterova, kontejner na skl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3672408" cy="407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45589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Co patří do hnědého kontejneru?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916832"/>
            <a:ext cx="3898776" cy="453650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plevel</a:t>
            </a:r>
          </a:p>
          <a:p>
            <a:r>
              <a:rPr lang="cs-CZ" dirty="0" smtClean="0"/>
              <a:t>tráva ze sekačky</a:t>
            </a:r>
          </a:p>
          <a:p>
            <a:r>
              <a:rPr lang="cs-CZ" dirty="0" smtClean="0"/>
              <a:t>listí</a:t>
            </a:r>
          </a:p>
          <a:p>
            <a:r>
              <a:rPr lang="cs-CZ" dirty="0" smtClean="0"/>
              <a:t>zbytky ovoce </a:t>
            </a:r>
            <a:r>
              <a:rPr lang="cs-CZ" dirty="0" smtClean="0"/>
              <a:t>                        a </a:t>
            </a:r>
            <a:r>
              <a:rPr lang="cs-CZ" dirty="0" smtClean="0"/>
              <a:t>zeleniny</a:t>
            </a:r>
          </a:p>
          <a:p>
            <a:r>
              <a:rPr lang="cs-CZ" dirty="0" smtClean="0"/>
              <a:t>listí a nať zeleniny</a:t>
            </a:r>
          </a:p>
          <a:p>
            <a:r>
              <a:rPr lang="cs-CZ" dirty="0" smtClean="0"/>
              <a:t>zbytky pečiva</a:t>
            </a:r>
          </a:p>
          <a:p>
            <a:r>
              <a:rPr lang="cs-CZ" dirty="0" smtClean="0"/>
              <a:t>drobné větvičky</a:t>
            </a:r>
          </a:p>
          <a:p>
            <a:r>
              <a:rPr lang="cs-CZ" dirty="0" smtClean="0"/>
              <a:t>piliny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D:\1 (13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57445"/>
            <a:ext cx="3507854" cy="4677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14912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/>
              <a:t>Citace: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NEZNÁMÝ. </a:t>
            </a:r>
            <a:r>
              <a:rPr lang="cs-CZ" sz="2000" i="1" dirty="0"/>
              <a:t>www.wikipedia.cz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3.3.2012</a:t>
            </a:r>
            <a:r>
              <a:rPr lang="cs-CZ" sz="2000" dirty="0"/>
              <a:t>]. Dostupný na WWW: &lt;http://upload.wikimedia.org/</a:t>
            </a:r>
            <a:r>
              <a:rPr lang="cs-CZ" sz="2000" dirty="0" err="1"/>
              <a:t>wikipedia</a:t>
            </a:r>
            <a:r>
              <a:rPr lang="cs-CZ" sz="2000" dirty="0"/>
              <a:t>/</a:t>
            </a:r>
            <a:r>
              <a:rPr lang="cs-CZ" sz="2000" dirty="0" err="1"/>
              <a:t>commons</a:t>
            </a:r>
            <a:r>
              <a:rPr lang="cs-CZ" sz="2000" dirty="0"/>
              <a:t>/</a:t>
            </a:r>
            <a:r>
              <a:rPr lang="cs-CZ" sz="2000" dirty="0" err="1"/>
              <a:t>thumb</a:t>
            </a:r>
            <a:r>
              <a:rPr lang="cs-CZ" sz="2000" dirty="0"/>
              <a:t>/9/9f/Trideny_odpad.JPG/120px-&gt;.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NEZNÁMÝ. </a:t>
            </a:r>
            <a:r>
              <a:rPr lang="cs-CZ" sz="2000" i="1" dirty="0"/>
              <a:t>www.wikimedia.org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3.3.2012</a:t>
            </a:r>
            <a:r>
              <a:rPr lang="cs-CZ" sz="2000" dirty="0"/>
              <a:t>]. Dostupný na WWW: &lt;http://upload.wikimedia.org/</a:t>
            </a:r>
            <a:r>
              <a:rPr lang="cs-CZ" sz="2000" dirty="0" err="1"/>
              <a:t>wikipedia</a:t>
            </a:r>
            <a:r>
              <a:rPr lang="cs-CZ" sz="2000" dirty="0"/>
              <a:t>/</a:t>
            </a:r>
            <a:r>
              <a:rPr lang="cs-CZ" sz="2000" dirty="0" err="1"/>
              <a:t>commons</a:t>
            </a:r>
            <a:r>
              <a:rPr lang="cs-CZ" sz="2000" dirty="0"/>
              <a:t>/</a:t>
            </a:r>
            <a:r>
              <a:rPr lang="cs-CZ" sz="2000" dirty="0" err="1"/>
              <a:t>thumb</a:t>
            </a:r>
            <a:r>
              <a:rPr lang="cs-CZ" sz="2000" dirty="0"/>
              <a:t>/d/d0/N%C3%A1b%C5%99e%C5%BE%C3%AD_J._Palacha_-_Foersterova%2C_kontejner_na_sklo.jpg/108px-N%C3%A1b%C5%99e%C5%BE%C3%AD_J._Palacha_-_Foersterova%2C_kontejner_na_sklo.jpg&gt;.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ilustrace: </a:t>
            </a:r>
            <a:r>
              <a:rPr lang="cs-CZ" sz="2000" dirty="0" smtClean="0">
                <a:hlinkClick r:id="rId2"/>
              </a:rPr>
              <a:t>www.office.microsoft.com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použité fotografie: archiv autora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47018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162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nadpis</vt:lpstr>
      <vt:lpstr>Kontejnery na tříděný odpad</vt:lpstr>
      <vt:lpstr>Co patří do modrého kontejneru?</vt:lpstr>
      <vt:lpstr>Co patří do žlutého kontejneru?</vt:lpstr>
      <vt:lpstr>Co patří do zeleného a bílého kontejneru?</vt:lpstr>
      <vt:lpstr>Co patří do hnědého kontejneru?</vt:lpstr>
      <vt:lpstr>Citace:  NEZNÁMÝ. www.wikipedia.cz [online]. [cit. 3.3.2012]. Dostupný na WWW: &lt;http://upload.wikimedia.org/wikipedia/commons/thumb/9/9f/Trideny_odpad.JPG/120px-&gt;.   NEZNÁMÝ. www.wikimedia.org [online]. [cit. 3.3.2012]. Dostupný na WWW: &lt;http://upload.wikimedia.org/wikipedia/commons/thumb/d/d0/N%C3%A1b%C5%99e%C5%BE%C3%AD_J._Palacha_-_Foersterova%2C_kontejner_na_sklo.jpg/108px-N%C3%A1b%C5%99e%C5%BE%C3%AD_J._Palacha_-_Foersterova%2C_kontejner_na_sklo.jpg&gt;.   ilustrace: www.office.microsoft.com  použité fotografie: archiv autora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Dum</cp:lastModifiedBy>
  <cp:revision>16</cp:revision>
  <dcterms:created xsi:type="dcterms:W3CDTF">2012-02-06T21:11:20Z</dcterms:created>
  <dcterms:modified xsi:type="dcterms:W3CDTF">2013-01-10T11:41:38Z</dcterms:modified>
</cp:coreProperties>
</file>