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1412776"/>
            <a:ext cx="2952328" cy="576064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077072"/>
            <a:ext cx="8003232" cy="2520280"/>
          </a:xfrm>
        </p:spPr>
        <p:txBody>
          <a:bodyPr>
            <a:normAutofit fontScale="92500" lnSpcReduction="20000"/>
          </a:bodyPr>
          <a:lstStyle/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VY_32_INOVACE_06_Prvouka_19_3. </a:t>
            </a:r>
            <a:r>
              <a:rPr lang="cs-CZ" sz="22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ročník_Nebezpečný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odpad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2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2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„Třídění odpadů 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          a </a:t>
            </a: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jejich likvidace“. Materiál je určen pro výuku žáků </a:t>
            </a: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 </a:t>
            </a:r>
            <a:r>
              <a:rPr lang="cs-CZ" sz="22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lehkým mentálním postižením.</a:t>
            </a: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96752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80965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20080"/>
          </a:xfrm>
        </p:spPr>
        <p:txBody>
          <a:bodyPr>
            <a:normAutofit/>
          </a:bodyPr>
          <a:lstStyle/>
          <a:p>
            <a:r>
              <a:rPr lang="cs-CZ" b="1" dirty="0" smtClean="0"/>
              <a:t>Co je to nebezpečný odpad?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30243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 každé domácnosti se občas potřebujeme zbavit některých odpadů, které se nedají třídit.</a:t>
            </a:r>
          </a:p>
          <a:p>
            <a:pPr marL="0" indent="0">
              <a:buNone/>
            </a:pPr>
            <a:r>
              <a:rPr lang="cs-CZ" dirty="0" smtClean="0"/>
              <a:t>To znamená, že nepatří mezi plasty, papír ani sklo.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Jsou to například zbytky barev, ředidel, hnojiv, čisticích prostředků, baterie, zářivky, úsporné žárovky a další.</a:t>
            </a:r>
          </a:p>
        </p:txBody>
      </p:sp>
      <p:pic>
        <p:nvPicPr>
          <p:cNvPr id="1026" name="Picture 2" descr="C:\Users\n37n\AppData\Local\Microsoft\Windows\Temporary Internet Files\Content.IE5\K0O7W0UI\MC90044038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7730" y="4774870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1UHD9A4J\MC9004347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0029" y="4704620"/>
            <a:ext cx="76517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37n\AppData\Local\Microsoft\Windows\Temporary Internet Files\Content.IE5\BVMA80TE\MP9003211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34382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37n\AppData\Local\Microsoft\Windows\Temporary Internet Files\Content.IE5\I5OL6VLX\MC90043264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292178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3748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008112"/>
          </a:xfrm>
        </p:spPr>
        <p:txBody>
          <a:bodyPr/>
          <a:lstStyle/>
          <a:p>
            <a:r>
              <a:rPr lang="cs-CZ" b="1" dirty="0" smtClean="0"/>
              <a:t>Kam s tím?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536504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b="1" dirty="0" smtClean="0"/>
              <a:t>Tento odpad obsahuje látky, které jsou </a:t>
            </a:r>
            <a:r>
              <a:rPr lang="cs-CZ" b="1" dirty="0" smtClean="0"/>
              <a:t>              pro </a:t>
            </a:r>
            <a:r>
              <a:rPr lang="cs-CZ" b="1" dirty="0" smtClean="0"/>
              <a:t>člověka, zvířata i rostliny </a:t>
            </a:r>
            <a:r>
              <a:rPr lang="cs-CZ" b="1" dirty="0" smtClean="0">
                <a:solidFill>
                  <a:srgbClr val="FF0000"/>
                </a:solidFill>
              </a:rPr>
              <a:t>jedovaté</a:t>
            </a:r>
            <a:r>
              <a:rPr lang="cs-CZ" b="1" dirty="0" smtClean="0"/>
              <a:t>.</a:t>
            </a:r>
          </a:p>
          <a:p>
            <a:pPr marL="137160" indent="0">
              <a:buNone/>
            </a:pPr>
            <a:endParaRPr lang="cs-CZ" b="1" dirty="0"/>
          </a:p>
          <a:p>
            <a:pPr marL="137160" indent="0">
              <a:buNone/>
            </a:pPr>
            <a:r>
              <a:rPr lang="cs-CZ" b="1" dirty="0" smtClean="0"/>
              <a:t>Proto nepatří do běžné popelnice </a:t>
            </a:r>
            <a:r>
              <a:rPr lang="cs-CZ" b="1" dirty="0" smtClean="0"/>
              <a:t>                          se </a:t>
            </a:r>
            <a:r>
              <a:rPr lang="cs-CZ" b="1" dirty="0" smtClean="0"/>
              <a:t>směsným odpadem!</a:t>
            </a:r>
            <a:endParaRPr lang="cs-CZ" b="1" dirty="0"/>
          </a:p>
          <a:p>
            <a:pPr marL="10972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</a:t>
            </a:r>
          </a:p>
          <a:p>
            <a:pPr marL="109728" indent="0">
              <a:buNone/>
            </a:pPr>
            <a:endParaRPr lang="cs-CZ" b="1" dirty="0"/>
          </a:p>
          <a:p>
            <a:pPr marL="109728" indent="0">
              <a:buNone/>
            </a:pPr>
            <a:endParaRPr lang="cs-CZ" b="1" dirty="0" smtClean="0"/>
          </a:p>
          <a:p>
            <a:pPr marL="109728" indent="0">
              <a:buNone/>
            </a:pPr>
            <a:r>
              <a:rPr lang="cs-CZ" b="1" dirty="0" smtClean="0"/>
              <a:t>     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Sem ne!</a:t>
            </a:r>
            <a:endParaRPr lang="cs-CZ" b="1" dirty="0"/>
          </a:p>
        </p:txBody>
      </p:sp>
      <p:pic>
        <p:nvPicPr>
          <p:cNvPr id="2050" name="Picture 2" descr="C:\Users\n37n\AppData\Local\Microsoft\Windows\Temporary Internet Files\Content.IE5\I5OL6VLX\MC9003329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4441" y="4652019"/>
            <a:ext cx="1440161" cy="1885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1524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936104"/>
          </a:xfrm>
        </p:spPr>
        <p:txBody>
          <a:bodyPr/>
          <a:lstStyle/>
          <a:p>
            <a:r>
              <a:rPr lang="cs-CZ" b="1" dirty="0" smtClean="0"/>
              <a:t>Sběrné dvory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Ve městech a větších obcích najdeme </a:t>
            </a:r>
            <a:r>
              <a:rPr lang="cs-CZ" b="1" dirty="0" smtClean="0"/>
              <a:t>sběrné dvory</a:t>
            </a:r>
            <a:r>
              <a:rPr lang="cs-CZ" dirty="0" smtClean="0"/>
              <a:t>. Tam nebezpečný odpad patří. Odevzdat tam můžeme i staré elektrospotřebiče.</a:t>
            </a:r>
          </a:p>
          <a:p>
            <a:pPr marL="109728" indent="0">
              <a:buNone/>
            </a:pPr>
            <a:endParaRPr lang="cs-CZ" b="1" dirty="0" smtClean="0"/>
          </a:p>
          <a:p>
            <a:pPr marL="109728" indent="0">
              <a:buNone/>
            </a:pPr>
            <a:endParaRPr lang="cs-CZ" b="1" dirty="0" smtClean="0"/>
          </a:p>
          <a:p>
            <a:pPr marL="109728" indent="0">
              <a:buNone/>
            </a:pPr>
            <a:r>
              <a:rPr lang="cs-CZ" dirty="0" smtClean="0"/>
              <a:t>Do menších obcí pravidelně přijíždí pojízdný kontejner, kam mohou lidé nebezpečný odpad odevzdat. 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0230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24744"/>
            <a:ext cx="7653536" cy="720080"/>
          </a:xfrm>
        </p:spPr>
        <p:txBody>
          <a:bodyPr>
            <a:normAutofit/>
          </a:bodyPr>
          <a:lstStyle/>
          <a:p>
            <a:r>
              <a:rPr lang="cs-CZ" b="1" dirty="0" smtClean="0"/>
              <a:t>Jak je to v naší obci?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708920"/>
            <a:ext cx="7560840" cy="3384376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Kdy a jak probíhá sběr nebezpečného odpadu v naší obci se dozvím na </a:t>
            </a:r>
            <a:r>
              <a:rPr lang="cs-CZ" b="1" dirty="0" smtClean="0"/>
              <a:t>obecním úřadě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Informace si mohu také najít na internetových stránkách obce.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4626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Kam s nimi?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2908200"/>
            <a:ext cx="4035829" cy="3025833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6182" y="2924944"/>
            <a:ext cx="3989794" cy="2992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48232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917848"/>
          </a:xfrm>
        </p:spPr>
        <p:txBody>
          <a:bodyPr/>
          <a:lstStyle/>
          <a:p>
            <a:r>
              <a:rPr lang="cs-CZ" b="1" dirty="0" smtClean="0"/>
              <a:t>Prodejny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153648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I v prodejnách se smíšeným zbožím na vesnicích najdeš malé sběrné nádoby nebo krabice, </a:t>
            </a:r>
            <a:r>
              <a:rPr lang="cs-CZ" dirty="0" smtClean="0"/>
              <a:t>                          do </a:t>
            </a:r>
            <a:r>
              <a:rPr lang="cs-CZ" dirty="0" smtClean="0"/>
              <a:t>kterých můžeš vhodit vybité baterie a úsporné žárovky.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V prodejnách elektro mají zákazníci při nákupu nového spotřebiče možnost odevzdat starý.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7711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www.office.microsoft.com</a:t>
            </a:r>
            <a:br>
              <a:rPr lang="cs-CZ" sz="2400" dirty="0"/>
            </a:br>
            <a:r>
              <a:rPr lang="cs-CZ" sz="2400" dirty="0"/>
              <a:t>použité 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2832697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135</TotalTime>
  <Words>257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nadpis</vt:lpstr>
      <vt:lpstr>Co je to nebezpečný odpad?</vt:lpstr>
      <vt:lpstr>Kam s tím?</vt:lpstr>
      <vt:lpstr>Sběrné dvory</vt:lpstr>
      <vt:lpstr>Jak je to v naší obci?</vt:lpstr>
      <vt:lpstr>Kam s nimi?</vt:lpstr>
      <vt:lpstr>Prodejny</vt:lpstr>
      <vt:lpstr>Citace ilustrace: www.office.microsoft.com použité fotografie: archiv autora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21</cp:revision>
  <dcterms:created xsi:type="dcterms:W3CDTF">2012-02-06T21:11:59Z</dcterms:created>
  <dcterms:modified xsi:type="dcterms:W3CDTF">2013-01-10T11:43:05Z</dcterms:modified>
</cp:coreProperties>
</file>