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0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7" Type="http://schemas.openxmlformats.org/officeDocument/2006/relationships/image" Target="../media/image10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wmf"/><Relationship Id="rId3" Type="http://schemas.openxmlformats.org/officeDocument/2006/relationships/image" Target="../media/image16.wmf"/><Relationship Id="rId7" Type="http://schemas.openxmlformats.org/officeDocument/2006/relationships/image" Target="../media/image20.jpeg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9.wmf"/><Relationship Id="rId5" Type="http://schemas.openxmlformats.org/officeDocument/2006/relationships/image" Target="../media/image18.png"/><Relationship Id="rId4" Type="http://schemas.openxmlformats.org/officeDocument/2006/relationships/image" Target="../media/image17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483768" y="1340768"/>
            <a:ext cx="3744416" cy="432048"/>
          </a:xfrm>
        </p:spPr>
        <p:txBody>
          <a:bodyPr/>
          <a:lstStyle/>
          <a:p>
            <a:r>
              <a:rPr lang="cs-CZ" sz="800" dirty="0" smtClean="0"/>
              <a:t>nadpis</a:t>
            </a:r>
            <a:endParaRPr lang="cs-CZ" sz="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9442" y="2852936"/>
            <a:ext cx="7450990" cy="3312368"/>
          </a:xfrm>
        </p:spPr>
        <p:txBody>
          <a:bodyPr>
            <a:normAutofit/>
          </a:bodyPr>
          <a:lstStyle/>
          <a:p>
            <a:pPr lvl="0">
              <a:spcBef>
                <a:spcPts val="0"/>
              </a:spcBef>
            </a:pP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Základní škola, Hrádek 203</a:t>
            </a:r>
          </a:p>
          <a:p>
            <a:pPr lvl="0">
              <a:spcBef>
                <a:spcPts val="0"/>
              </a:spcBef>
            </a:pP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Projekt: CZ.1.07/1.400/21.1220</a:t>
            </a:r>
          </a:p>
          <a:p>
            <a:pPr lvl="0">
              <a:spcBef>
                <a:spcPts val="0"/>
              </a:spcBef>
            </a:pPr>
            <a:r>
              <a:rPr lang="cs-CZ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VY_32_INOVACE_06_Prvouka_20_3. </a:t>
            </a:r>
            <a:r>
              <a:rPr lang="cs-CZ" dirty="0" err="1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ročník_Léto</a:t>
            </a:r>
            <a:endParaRPr lang="cs-CZ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Autor: Mgr. Jana </a:t>
            </a:r>
            <a:r>
              <a:rPr lang="cs-CZ" dirty="0" err="1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Burdzová</a:t>
            </a:r>
            <a:endParaRPr lang="cs-CZ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Použití: určeno k prezentaci na interaktivní </a:t>
            </a:r>
            <a:r>
              <a:rPr lang="cs-CZ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tabuli</a:t>
            </a:r>
          </a:p>
          <a:p>
            <a:pPr lvl="0">
              <a:spcBef>
                <a:spcPts val="0"/>
              </a:spcBef>
            </a:pPr>
            <a:endParaRPr lang="cs-CZ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Anotace: Jedná se o výukovou prezentaci části učiva „Příroda v létě“. Materiál je určen pro výuku žáků s lehkým mentálním postižením.</a:t>
            </a:r>
            <a:endParaRPr lang="cs-CZ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052736"/>
            <a:ext cx="6021089" cy="13681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63611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260649"/>
            <a:ext cx="7125113" cy="1008112"/>
          </a:xfrm>
        </p:spPr>
        <p:txBody>
          <a:bodyPr/>
          <a:lstStyle/>
          <a:p>
            <a:pPr algn="ctr"/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Zakroužkuj letní měsíce</a:t>
            </a:r>
            <a:endParaRPr lang="cs-CZ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75655" y="1340768"/>
            <a:ext cx="2880321" cy="53285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LEDEN </a:t>
            </a:r>
          </a:p>
          <a:p>
            <a:pPr marL="0" indent="0">
              <a:buNone/>
            </a:pPr>
            <a:r>
              <a:rPr lang="cs-CZ" b="1" dirty="0" smtClean="0"/>
              <a:t>ÚNOR</a:t>
            </a:r>
          </a:p>
          <a:p>
            <a:pPr marL="0" indent="0">
              <a:buNone/>
            </a:pPr>
            <a:r>
              <a:rPr lang="cs-CZ" b="1" dirty="0" smtClean="0"/>
              <a:t>BŘEZEN</a:t>
            </a:r>
          </a:p>
          <a:p>
            <a:pPr marL="0" indent="0">
              <a:buNone/>
            </a:pPr>
            <a:r>
              <a:rPr lang="cs-CZ" b="1" dirty="0" smtClean="0"/>
              <a:t>DUBEN</a:t>
            </a:r>
          </a:p>
          <a:p>
            <a:pPr marL="0" indent="0">
              <a:buNone/>
            </a:pPr>
            <a:r>
              <a:rPr lang="cs-CZ" b="1" dirty="0" smtClean="0"/>
              <a:t>KVĚTEN</a:t>
            </a:r>
          </a:p>
          <a:p>
            <a:pPr marL="0" indent="0">
              <a:buNone/>
            </a:pPr>
            <a:r>
              <a:rPr lang="cs-CZ" b="1" dirty="0" smtClean="0"/>
              <a:t>ČERVEN</a:t>
            </a:r>
          </a:p>
          <a:p>
            <a:pPr marL="0" indent="0">
              <a:buNone/>
            </a:pPr>
            <a:r>
              <a:rPr lang="cs-CZ" b="1" dirty="0" smtClean="0"/>
              <a:t>ČERVENEC</a:t>
            </a:r>
          </a:p>
          <a:p>
            <a:pPr marL="0" indent="0">
              <a:buNone/>
            </a:pPr>
            <a:r>
              <a:rPr lang="cs-CZ" b="1" dirty="0" smtClean="0"/>
              <a:t>SRPEN</a:t>
            </a:r>
          </a:p>
          <a:p>
            <a:pPr marL="0" indent="0">
              <a:buNone/>
            </a:pPr>
            <a:r>
              <a:rPr lang="cs-CZ" b="1" dirty="0" smtClean="0"/>
              <a:t>ZÁŘÍ</a:t>
            </a:r>
          </a:p>
          <a:p>
            <a:pPr marL="0" indent="0">
              <a:buNone/>
            </a:pPr>
            <a:r>
              <a:rPr lang="cs-CZ" b="1" dirty="0" smtClean="0"/>
              <a:t>ŘÍJEN</a:t>
            </a:r>
          </a:p>
          <a:p>
            <a:pPr marL="0" indent="0">
              <a:buNone/>
            </a:pPr>
            <a:r>
              <a:rPr lang="cs-CZ" b="1" dirty="0" smtClean="0"/>
              <a:t>LISTOPAD</a:t>
            </a:r>
          </a:p>
          <a:p>
            <a:pPr marL="0" indent="0">
              <a:buNone/>
            </a:pPr>
            <a:r>
              <a:rPr lang="cs-CZ" b="1" dirty="0" smtClean="0"/>
              <a:t>PROSINEC</a:t>
            </a:r>
            <a:endParaRPr lang="cs-CZ" b="1" dirty="0"/>
          </a:p>
        </p:txBody>
      </p:sp>
      <p:pic>
        <p:nvPicPr>
          <p:cNvPr id="1029" name="Picture 5" descr="C:\Users\n37n\AppData\Local\Microsoft\Windows\Temporary Internet Files\Content.IE5\XL39P393\MC90044040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8856" y="2204864"/>
            <a:ext cx="3168352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26576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KDY MÁME PRÁZDNINY? Doplň </a:t>
            </a:r>
            <a:endParaRPr lang="cs-CZ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807361"/>
            <a:ext cx="3816424" cy="46459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/>
              <a:t>Č _ _ V _ _ _ C</a:t>
            </a:r>
          </a:p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_ R P _ N</a:t>
            </a:r>
            <a:endParaRPr lang="cs-CZ" sz="3200" dirty="0"/>
          </a:p>
        </p:txBody>
      </p:sp>
      <p:pic>
        <p:nvPicPr>
          <p:cNvPr id="1027" name="Picture 3" descr="C:\Users\n37n\AppData\Local\Microsoft\Windows\Temporary Internet Files\Content.IE5\P7JU219F\MP90043861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484784"/>
            <a:ext cx="3072341" cy="460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34294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5" y="1807361"/>
            <a:ext cx="3888432" cy="4051437"/>
          </a:xfrm>
        </p:spPr>
        <p:txBody>
          <a:bodyPr/>
          <a:lstStyle/>
          <a:p>
            <a:pPr marL="0" indent="0">
              <a:buNone/>
            </a:pPr>
            <a:r>
              <a:rPr lang="cs-CZ" sz="3200" dirty="0" smtClean="0"/>
              <a:t>Č </a:t>
            </a:r>
            <a:r>
              <a:rPr lang="cs-CZ" sz="3200" dirty="0" smtClean="0">
                <a:solidFill>
                  <a:srgbClr val="FF0000"/>
                </a:solidFill>
              </a:rPr>
              <a:t>E</a:t>
            </a:r>
            <a:r>
              <a:rPr lang="cs-CZ" sz="3200" dirty="0" smtClean="0"/>
              <a:t> </a:t>
            </a:r>
            <a:r>
              <a:rPr lang="cs-CZ" sz="3200" dirty="0"/>
              <a:t>V </a:t>
            </a:r>
            <a:r>
              <a:rPr lang="cs-CZ" sz="3200" dirty="0" smtClean="0">
                <a:solidFill>
                  <a:srgbClr val="FF0000"/>
                </a:solidFill>
              </a:rPr>
              <a:t>E N E</a:t>
            </a:r>
            <a:r>
              <a:rPr lang="cs-CZ" sz="3200" dirty="0" smtClean="0"/>
              <a:t> </a:t>
            </a:r>
            <a:r>
              <a:rPr lang="cs-CZ" sz="3200" dirty="0"/>
              <a:t>C</a:t>
            </a:r>
          </a:p>
          <a:p>
            <a:pPr marL="0" indent="0">
              <a:buNone/>
            </a:pPr>
            <a:endParaRPr lang="cs-CZ" sz="3200" dirty="0"/>
          </a:p>
          <a:p>
            <a:pPr marL="0" indent="0">
              <a:buNone/>
            </a:pPr>
            <a:r>
              <a:rPr lang="cs-CZ" sz="3200" dirty="0">
                <a:solidFill>
                  <a:srgbClr val="FF0000"/>
                </a:solidFill>
              </a:rPr>
              <a:t>S</a:t>
            </a:r>
            <a:r>
              <a:rPr lang="cs-CZ" sz="3200" dirty="0" smtClean="0"/>
              <a:t> </a:t>
            </a:r>
            <a:r>
              <a:rPr lang="cs-CZ" sz="3200" dirty="0"/>
              <a:t>R P </a:t>
            </a:r>
            <a:r>
              <a:rPr lang="cs-CZ" sz="3200" dirty="0" smtClean="0">
                <a:solidFill>
                  <a:srgbClr val="FF0000"/>
                </a:solidFill>
              </a:rPr>
              <a:t>E</a:t>
            </a:r>
            <a:r>
              <a:rPr lang="cs-CZ" sz="3200" dirty="0" smtClean="0"/>
              <a:t> </a:t>
            </a:r>
            <a:r>
              <a:rPr lang="cs-CZ" sz="3200" dirty="0"/>
              <a:t>N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772816"/>
            <a:ext cx="3073400" cy="4608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299764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332657"/>
            <a:ext cx="7125113" cy="864096"/>
          </a:xfrm>
        </p:spPr>
        <p:txBody>
          <a:bodyPr/>
          <a:lstStyle/>
          <a:p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Jaké počasí bývá v létě?</a:t>
            </a:r>
            <a:endParaRPr lang="cs-CZ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4103" name="Picture 7" descr="C:\Users\n37n\AppData\Local\Microsoft\Windows\Temporary Internet Files\Content.IE5\P7JU219F\MC9003710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0030" y="1557337"/>
            <a:ext cx="1938394" cy="2059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n37n\AppData\Local\Microsoft\Windows\Temporary Internet Files\Content.IE5\XI6QKOJY\MC9002003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939" y="4221088"/>
            <a:ext cx="1813255" cy="1663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n37n\AppData\Local\Microsoft\Windows\Temporary Internet Files\Content.IE5\P7JU219F\MC90023217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522652"/>
            <a:ext cx="2376264" cy="2370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n37n\AppData\Local\Microsoft\Windows\Temporary Internet Files\Content.IE5\XI6QKOJY\MC900440406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9060" y="4378777"/>
            <a:ext cx="2144731" cy="2144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 descr="C:\Users\n37n\AppData\Local\Microsoft\Windows\Temporary Internet Files\Content.IE5\WK5UWO5L\MC900432590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460" y="1399288"/>
            <a:ext cx="2029712" cy="2029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1" name="Picture 15" descr="C:\Users\n37n\AppData\Local\Microsoft\Windows\Temporary Internet Files\Content.IE5\XL39P393\MC90041353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0308" y="4378777"/>
            <a:ext cx="2131497" cy="1791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1910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1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1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2477" y="692696"/>
            <a:ext cx="2236787" cy="2232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4699" y="4084042"/>
            <a:ext cx="2139950" cy="2146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8269" y="2691861"/>
            <a:ext cx="2235299" cy="2376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6084" y="2691861"/>
            <a:ext cx="1816100" cy="166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517583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476673"/>
            <a:ext cx="7125113" cy="1008112"/>
          </a:xfrm>
        </p:spPr>
        <p:txBody>
          <a:bodyPr/>
          <a:lstStyle/>
          <a:p>
            <a:r>
              <a:rPr lang="cs-CZ" sz="2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Které ovoce si můžeš natrhat v létě na zahrádce?</a:t>
            </a:r>
            <a:endParaRPr lang="cs-CZ" sz="2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3078" name="Picture 6" descr="C:\Users\n37n\AppData\Local\Microsoft\Windows\Temporary Internet Files\Content.IE5\P7JU219F\MC9001935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6025" y="1277761"/>
            <a:ext cx="1588528" cy="1791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n37n\AppData\Local\Microsoft\Windows\Temporary Internet Files\Content.IE5\WK5UWO5L\MC90042387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477" y="2543335"/>
            <a:ext cx="1105665" cy="1390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n37n\AppData\Local\Microsoft\Windows\Temporary Internet Files\Content.IE5\P7JU219F\MC90019340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6498" y="1782996"/>
            <a:ext cx="1999460" cy="1665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n37n\AppData\Local\Microsoft\Windows\Temporary Internet Files\Content.IE5\P7JU219F\MC900441719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8374" y="4533732"/>
            <a:ext cx="1252785" cy="1252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n37n\AppData\Local\Microsoft\Windows\Temporary Internet Files\Content.IE5\P7JU219F\MC90033126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244" y="5160124"/>
            <a:ext cx="1139447" cy="1055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n37n\AppData\Local\Microsoft\Windows\Temporary Internet Files\Content.IE5\XL39P393\MP90040210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7712" y="3696545"/>
            <a:ext cx="1810720" cy="2714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7" name="Picture 15" descr="C:\Users\n37n\AppData\Local\Microsoft\Windows\Temporary Internet Files\Content.IE5\XI6QKOJY\MC90012323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5" y="4326629"/>
            <a:ext cx="1560024" cy="1838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54297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1241108"/>
          </a:xfrm>
        </p:spPr>
        <p:txBody>
          <a:bodyPr/>
          <a:lstStyle/>
          <a:p>
            <a:r>
              <a:rPr lang="cs-CZ" sz="2400" dirty="0"/>
              <a:t>Citace</a:t>
            </a:r>
            <a:br>
              <a:rPr lang="cs-CZ" sz="2400" dirty="0"/>
            </a:br>
            <a:r>
              <a:rPr lang="cs-CZ" sz="2400" dirty="0"/>
              <a:t>ilustrace: </a:t>
            </a:r>
            <a:r>
              <a:rPr lang="cs-CZ" sz="2400" dirty="0">
                <a:hlinkClick r:id="rId2"/>
              </a:rPr>
              <a:t>www.office.microsoft.com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8123440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62</TotalTime>
  <Words>114</Words>
  <Application>Microsoft Office PowerPoint</Application>
  <PresentationFormat>Předvádění na obrazovce (4:3)</PresentationFormat>
  <Paragraphs>32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Spring</vt:lpstr>
      <vt:lpstr>nadpis</vt:lpstr>
      <vt:lpstr>Zakroužkuj letní měsíce</vt:lpstr>
      <vt:lpstr>KDY MÁME PRÁZDNINY? Doplň </vt:lpstr>
      <vt:lpstr>Řešení</vt:lpstr>
      <vt:lpstr>Jaké počasí bývá v létě?</vt:lpstr>
      <vt:lpstr>Prezentace aplikace PowerPoint</vt:lpstr>
      <vt:lpstr>Které ovoce si můžeš natrhat v létě na zahrádce?</vt:lpstr>
      <vt:lpstr>Citace ilustrace: www.office.microsoft.com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n37n</dc:creator>
  <cp:lastModifiedBy>n37n</cp:lastModifiedBy>
  <cp:revision>11</cp:revision>
  <dcterms:created xsi:type="dcterms:W3CDTF">2012-02-06T21:12:10Z</dcterms:created>
  <dcterms:modified xsi:type="dcterms:W3CDTF">2013-01-10T11:10:42Z</dcterms:modified>
</cp:coreProperties>
</file>