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8" r:id="rId5"/>
    <p:sldId id="262" r:id="rId6"/>
    <p:sldId id="269" r:id="rId7"/>
    <p:sldId id="263" r:id="rId8"/>
    <p:sldId id="270" r:id="rId9"/>
    <p:sldId id="264" r:id="rId10"/>
    <p:sldId id="265" r:id="rId11"/>
    <p:sldId id="266" r:id="rId12"/>
    <p:sldId id="272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9101114-344E-487A-99E4-650C480D68D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E744E40-6BA8-4158-B1D6-685773A667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inlayers.png" TargetMode="External"/><Relationship Id="rId2" Type="http://schemas.openxmlformats.org/officeDocument/2006/relationships/hyperlink" Target="http://cs.wikipedia.org/wiki/Soubor:Human_skin_structur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Skin_layer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Kožní soustava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smtClean="0">
                <a:solidFill>
                  <a:schemeClr val="tx1"/>
                </a:solidFill>
              </a:rPr>
              <a:t>VY_32_INOVACE_05_A_13_</a:t>
            </a:r>
            <a:r>
              <a:rPr lang="cs-CZ" sz="2000" smtClean="0"/>
              <a:t>Kožní soustava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342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506816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10/1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15/1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Kožní</a:t>
                      </a:r>
                      <a:r>
                        <a:rPr lang="cs-CZ" sz="1800" baseline="0" dirty="0" smtClean="0"/>
                        <a:t> soustava</a:t>
                      </a:r>
                      <a:endParaRPr lang="cs-CZ" sz="1800" dirty="0" smtClean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Pokožka, vylučování, škára, vazivo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374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905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  <a:cs typeface="Times New Roman" pitchFamily="18" charset="0"/>
              </a:rPr>
              <a:t>Kožní soustava</a:t>
            </a:r>
            <a:endParaRPr lang="cs-CZ" dirty="0"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2126" y="1340768"/>
            <a:ext cx="9130208" cy="11087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Povrch lidského těla kryje kůže,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níž vyrůstají chlupy, vlasy a nehty.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-3246" y="2636912"/>
            <a:ext cx="9147246" cy="1108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Jaký význam má pro Obratlovce kůže?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410" y="4545489"/>
            <a:ext cx="9122590" cy="17281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Jaká je tloušťka kůže?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Nejtenčí na víčku, nejtlustší na patě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několik funkcí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12126" y="3191272"/>
            <a:ext cx="915612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Odděluje vnitřní prostředí těla od okolního prostředí.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15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7416824" cy="509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9558" y="5733256"/>
            <a:ext cx="2757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Detail lidské kůže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757395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56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Funkce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(mechanická,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fyzikální, chemická)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vstřebávací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(krémy)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dýchací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(10%)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vylučovací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(termoregulace, pot)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izolační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(tuk)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hmat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(bolest, teplo, tlak, dotyk)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tvorba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mléka (mléčná žláza)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tvorba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vitamínu D (UV záření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</a:t>
            </a:r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54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632"/>
            <a:ext cx="6552728" cy="6493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092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Kožní žlázy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Mazové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všude, kde jsou chlupy a vlasy (ne 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dlaních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ploskách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nohou)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Potní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 hlubších vrstvách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škáry hlavně podpaždí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čelo,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dlaně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pot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(1litr/24hodin) = voda + odpadní látky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močovina, sůl, čpavek) </a:t>
            </a:r>
            <a:r>
              <a:rPr lang="cs-CZ" sz="3200" dirty="0">
                <a:latin typeface="Times New Roman" pitchFamily="18" charset="0"/>
                <a:cs typeface="Times New Roman" pitchFamily="18" charset="0"/>
                <a:sym typeface="Wingdings"/>
              </a:rPr>
              <a:t>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termoregulace,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zabraňuje růstu mikrobů </a:t>
            </a:r>
          </a:p>
        </p:txBody>
      </p:sp>
    </p:spTree>
    <p:extLst>
      <p:ext uri="{BB962C8B-B14F-4D97-AF65-F5344CB8AC3E}">
        <p14:creationId xmlns:p14="http://schemas.microsoft.com/office/powerpoint/2010/main" val="346055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" y="260648"/>
            <a:ext cx="9180512" cy="6311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394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Kožní žlázy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289451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Mléčná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největší, obě pohlaví (u dívek vlivem hormonů vzniká prs (tuková vrstva), po porodu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činností hormonů vzniká mléko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395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Zrohovatělé útvary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nehet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nehtové lůžko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zrohovatělé destičky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štěnice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krev 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Jak se stříhají nehty?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vlas/chlup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průřez vlasu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36306"/>
            <a:ext cx="4855622" cy="228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441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Vývoj ochlupení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92941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primární – lanugo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ochlupení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plodu (do porodu by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mělo vypadat)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ekundární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narození, s věkem zesiluje (vlasy,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řasy, obočí)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terciární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vlivem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hormonů v pubertě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ubické - kolem genitálií, podpaždí 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axilární - uši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nos,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vousy </a:t>
            </a:r>
          </a:p>
        </p:txBody>
      </p:sp>
    </p:spTree>
    <p:extLst>
      <p:ext uri="{BB962C8B-B14F-4D97-AF65-F5344CB8AC3E}">
        <p14:creationId xmlns:p14="http://schemas.microsoft.com/office/powerpoint/2010/main" val="10499188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Barva kůže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Europoidní -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barva pleti bílá, nos nízký, rty tenké až střední, barva vlasů různá - průřez oka, ochlupení poměrně silné, u mužů silně tvořené vousy, barva očí kolísá, velký ušní lalůček</a:t>
            </a:r>
          </a:p>
          <a:p>
            <a:pPr lvl="0"/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Mongoloidní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– žlutá barva, čelo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kolmé, vystouplé jařmové oblouky, nos středně široký, barva vlasů i očí tmavá, tmavé vlasy - průřez vejčitý, rty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střední,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malé ochlupení těla, slabě vytvořené vousy, oční štěrbina skloněna nad 10%</a:t>
            </a:r>
          </a:p>
          <a:p>
            <a:pPr lvl="0"/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Negroidní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 barva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kůže černá, vlasy černé - průřez fazole - velmi kudrnaté, nos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široký,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ochlupení slabé, vousy slabě vytvořené, rty široké</a:t>
            </a:r>
          </a:p>
          <a:p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04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886"/>
            <a:ext cx="8935361" cy="685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48742" y="6381328"/>
            <a:ext cx="1119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bg1"/>
                </a:solidFill>
              </a:rPr>
              <a:t>Asiaté</a:t>
            </a:r>
            <a:endParaRPr lang="cs-CZ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248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http://cs.wikipedia.org/wiki/K%C5%AF%C5%BEe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cs.wikipedia.org/wiki/Soubor:Human_skin_structure.jpg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http://cs.wikipedia.org/wiki/K%C5%AF%C5%BEe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cs.wikipedia.org/wiki/Soubor:Skinlayers.png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http://en.wikipedia.org/wiki/Skin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en.wikipedia.org/wiki/File:Skin_layers.svg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http://en.wikipedia.org/wiki/Race_(human_classification)</a:t>
            </a:r>
            <a:r>
              <a:rPr lang="pt-BR" dirty="0"/>
              <a:t> [online]. [cit. 10.1.2013]. </a:t>
            </a:r>
            <a:r>
              <a:rPr lang="pt-BR"/>
              <a:t>Dostupný na WWW: http://en.wikipedia.org/wiki/File:Asiatiska_folk,_Nordisk_familjebok.jpg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3589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</TotalTime>
  <Words>498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Kožní soustava</vt:lpstr>
      <vt:lpstr>Prezentace aplikace PowerPoint</vt:lpstr>
      <vt:lpstr>Kožní soustava</vt:lpstr>
      <vt:lpstr>Prezentace aplikace PowerPoint</vt:lpstr>
      <vt:lpstr>Funkce</vt:lpstr>
      <vt:lpstr>Prezentace aplikace PowerPoint</vt:lpstr>
      <vt:lpstr>Kožní žlázy</vt:lpstr>
      <vt:lpstr>Prezentace aplikace PowerPoint</vt:lpstr>
      <vt:lpstr>Kožní žlázy</vt:lpstr>
      <vt:lpstr>Zrohovatělé útvary</vt:lpstr>
      <vt:lpstr>Vývoj ochlupení</vt:lpstr>
      <vt:lpstr>Barva kůže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kůže</dc:title>
  <dc:creator>Lubor</dc:creator>
  <cp:lastModifiedBy>Lubor</cp:lastModifiedBy>
  <cp:revision>16</cp:revision>
  <dcterms:created xsi:type="dcterms:W3CDTF">2013-01-04T17:55:26Z</dcterms:created>
  <dcterms:modified xsi:type="dcterms:W3CDTF">2013-01-10T17:20:44Z</dcterms:modified>
</cp:coreProperties>
</file>