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786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16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642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721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748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78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360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670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316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433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075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F4380-E3E7-43AD-9AB3-FE216542CE63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DD6CD-3FB1-48B4-8EB8-13F5765A1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263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728298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835696" y="2996952"/>
            <a:ext cx="604867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Základní škola, Hrádek 203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Projekt: CZ.1.07/1.400/21.1220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/>
              <a:t> </a:t>
            </a:r>
            <a:r>
              <a:rPr lang="cs-CZ" smtClean="0"/>
              <a:t>VY_32_INOVACE_03_Věcné </a:t>
            </a:r>
            <a:r>
              <a:rPr lang="cs-CZ" dirty="0" smtClean="0"/>
              <a:t>učení _01_8. </a:t>
            </a:r>
            <a:r>
              <a:rPr lang="cs-CZ" dirty="0" err="1" smtClean="0"/>
              <a:t>ročník_Národní</a:t>
            </a:r>
            <a:r>
              <a:rPr lang="cs-CZ" dirty="0" smtClean="0"/>
              <a:t> </a:t>
            </a:r>
            <a:r>
              <a:rPr lang="cs-CZ" dirty="0"/>
              <a:t>park Podyjí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Autor: Mgr. Jana </a:t>
            </a:r>
            <a:r>
              <a:rPr lang="cs-CZ" dirty="0" err="1" smtClean="0">
                <a:solidFill>
                  <a:schemeClr val="tx1"/>
                </a:solidFill>
              </a:rPr>
              <a:t>Burdzová</a:t>
            </a:r>
            <a:endParaRPr lang="cs-CZ" dirty="0"/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Použití: určeno k prezentaci na interaktivní tabuli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/>
              <a:t>Anotace: Jedná se o výukovou prezentaci určenou k opakování učiva předchozího ročníku doplněnou o fotografie z Národního parku Podyjí, který žáci školy navštívili. Určeno pro výuku žáků se středně těžkým mentálním postižením.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15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Národní parky České republiky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 České republice máme čtyři národní parky: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• Krkonošský národní park</a:t>
            </a:r>
          </a:p>
          <a:p>
            <a:pPr marL="0" indent="0">
              <a:buNone/>
            </a:pPr>
            <a:r>
              <a:rPr lang="cs-CZ" dirty="0" smtClean="0"/>
              <a:t>• Šumavský národní park</a:t>
            </a:r>
          </a:p>
          <a:p>
            <a:pPr marL="0" indent="0">
              <a:buNone/>
            </a:pPr>
            <a:r>
              <a:rPr lang="cs-CZ" dirty="0" smtClean="0"/>
              <a:t>• Národní park České Švýcarsko</a:t>
            </a:r>
          </a:p>
          <a:p>
            <a:pPr marL="0" indent="0">
              <a:buNone/>
            </a:pPr>
            <a:r>
              <a:rPr lang="cs-CZ" dirty="0" smtClean="0"/>
              <a:t>• Národní park Podyjí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008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Pamatuješ si, který národní park jsme navštívili?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Pokud potřebuješ malou nápovědu, zde je: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• tento národní park se rozkládá mezi městy Vranov nad Dyjí a Znojmo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• je tvořen romantickým údolím řeky Dyje</a:t>
            </a:r>
          </a:p>
        </p:txBody>
      </p:sp>
    </p:spTree>
    <p:extLst>
      <p:ext uri="{BB962C8B-B14F-4D97-AF65-F5344CB8AC3E}">
        <p14:creationId xmlns:p14="http://schemas.microsoft.com/office/powerpoint/2010/main" val="293065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zshradek.estranky.cz/img/original/388/nar.-park-podyji-0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6672"/>
            <a:ext cx="4421838" cy="59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268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www.zshradek.estranky.cz/img/original/356/nar.-park-podyji-0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48" y="404664"/>
            <a:ext cx="8242752" cy="618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134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zshradek.estranky.cz/img/original/379/nar.-park-podyji-0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2656"/>
            <a:ext cx="4611842" cy="616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055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zshradek.estranky.cz/img/original/366/nar.-park-podyji-0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53489"/>
            <a:ext cx="7512835" cy="563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44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Paní průvodkyně nás upozornila na vzácná vřesoviště.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170" name="Picture 2" descr="http://www.zshradek.estranky.cz/img/original/364/nar.-park-podyji-0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756" y="1534518"/>
            <a:ext cx="6788612" cy="509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65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://www.zshradek.estranky.cz/img/original/369/nar.-park-podyji-0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8074733" cy="605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264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8229600" cy="504056"/>
          </a:xfrm>
        </p:spPr>
        <p:txBody>
          <a:bodyPr>
            <a:noAutofit/>
          </a:bodyPr>
          <a:lstStyle/>
          <a:p>
            <a:r>
              <a:rPr lang="cs-CZ" sz="2800" dirty="0" smtClean="0"/>
              <a:t>Použité fotografie: archiv autora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100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531</TotalTime>
  <Words>146</Words>
  <Application>Microsoft Office PowerPoint</Application>
  <PresentationFormat>Předvádění na obrazovce (4:3)</PresentationFormat>
  <Paragraphs>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Národní parky České republiky</vt:lpstr>
      <vt:lpstr>Pamatuješ si, který národní park jsme navštívili?</vt:lpstr>
      <vt:lpstr>Prezentace aplikace PowerPoint</vt:lpstr>
      <vt:lpstr>Prezentace aplikace PowerPoint</vt:lpstr>
      <vt:lpstr>Prezentace aplikace PowerPoint</vt:lpstr>
      <vt:lpstr>Prezentace aplikace PowerPoint</vt:lpstr>
      <vt:lpstr>Paní průvodkyně nás upozornila na vzácná vřesoviště.</vt:lpstr>
      <vt:lpstr>Prezentace aplikace PowerPoint</vt:lpstr>
      <vt:lpstr>Použité fotografie: archiv autora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20</cp:revision>
  <dcterms:created xsi:type="dcterms:W3CDTF">2011-06-20T07:17:12Z</dcterms:created>
  <dcterms:modified xsi:type="dcterms:W3CDTF">2012-01-13T21:31:17Z</dcterms:modified>
</cp:coreProperties>
</file>