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71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2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42" autoAdjust="0"/>
    <p:restoredTop sz="94660"/>
  </p:normalViewPr>
  <p:slideViewPr>
    <p:cSldViewPr>
      <p:cViewPr varScale="1">
        <p:scale>
          <a:sx n="77" d="100"/>
          <a:sy n="7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3D2619-64AE-4D0C-91D5-67D0D8AA3D22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074B569-DE05-4739-BCF1-8CCF35BB7F59}">
      <dgm:prSet phldrT="[Text]"/>
      <dgm:spPr/>
      <dgm:t>
        <a:bodyPr/>
        <a:lstStyle/>
        <a:p>
          <a:r>
            <a:rPr lang="cs-CZ" dirty="0" smtClean="0">
              <a:solidFill>
                <a:srgbClr val="92D050"/>
              </a:solidFill>
            </a:rPr>
            <a:t>JARO</a:t>
          </a:r>
          <a:endParaRPr lang="cs-CZ" dirty="0">
            <a:solidFill>
              <a:srgbClr val="92D050"/>
            </a:solidFill>
          </a:endParaRPr>
        </a:p>
      </dgm:t>
    </dgm:pt>
    <dgm:pt modelId="{76E7C8AC-14D5-44B3-ADE4-F765FDABF056}" type="parTrans" cxnId="{4347DEB6-D801-4473-842A-EBBE968AF131}">
      <dgm:prSet/>
      <dgm:spPr/>
      <dgm:t>
        <a:bodyPr/>
        <a:lstStyle/>
        <a:p>
          <a:endParaRPr lang="cs-CZ"/>
        </a:p>
      </dgm:t>
    </dgm:pt>
    <dgm:pt modelId="{58EE3F09-649B-43D0-8D74-0CBFDCC2CDE6}" type="sibTrans" cxnId="{4347DEB6-D801-4473-842A-EBBE968AF131}">
      <dgm:prSet/>
      <dgm:spPr/>
      <dgm:t>
        <a:bodyPr/>
        <a:lstStyle/>
        <a:p>
          <a:endParaRPr lang="cs-CZ"/>
        </a:p>
      </dgm:t>
    </dgm:pt>
    <dgm:pt modelId="{A4632881-AB75-46E1-8488-A750603B0AD3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LÉTO</a:t>
          </a:r>
          <a:endParaRPr lang="cs-CZ" dirty="0">
            <a:solidFill>
              <a:srgbClr val="FF0000"/>
            </a:solidFill>
          </a:endParaRPr>
        </a:p>
      </dgm:t>
    </dgm:pt>
    <dgm:pt modelId="{D81B079F-DEFB-4CAD-BE07-2BD7258B15DB}" type="parTrans" cxnId="{B90E4613-5A4E-4540-882D-2B848841125E}">
      <dgm:prSet/>
      <dgm:spPr/>
      <dgm:t>
        <a:bodyPr/>
        <a:lstStyle/>
        <a:p>
          <a:endParaRPr lang="cs-CZ"/>
        </a:p>
      </dgm:t>
    </dgm:pt>
    <dgm:pt modelId="{FC5642EC-2E80-459E-AB1B-CE884B67C647}" type="sibTrans" cxnId="{B90E4613-5A4E-4540-882D-2B848841125E}">
      <dgm:prSet/>
      <dgm:spPr/>
      <dgm:t>
        <a:bodyPr/>
        <a:lstStyle/>
        <a:p>
          <a:endParaRPr lang="cs-CZ"/>
        </a:p>
      </dgm:t>
    </dgm:pt>
    <dgm:pt modelId="{2336843D-5C32-4220-A479-96C8FFBF76F8}">
      <dgm:prSet phldrT="[Text]"/>
      <dgm:spPr/>
      <dgm:t>
        <a:bodyPr/>
        <a:lstStyle/>
        <a:p>
          <a:r>
            <a:rPr lang="cs-CZ" dirty="0" smtClean="0">
              <a:solidFill>
                <a:schemeClr val="accent6">
                  <a:lumMod val="75000"/>
                </a:schemeClr>
              </a:solidFill>
            </a:rPr>
            <a:t>PODZIM</a:t>
          </a:r>
          <a:endParaRPr lang="cs-CZ" dirty="0">
            <a:solidFill>
              <a:schemeClr val="accent6">
                <a:lumMod val="75000"/>
              </a:schemeClr>
            </a:solidFill>
          </a:endParaRPr>
        </a:p>
      </dgm:t>
    </dgm:pt>
    <dgm:pt modelId="{C8D182FE-3B74-44C8-95E6-44C546DE633C}" type="parTrans" cxnId="{15B11AC7-F7A8-4690-8124-06AAD5C55B87}">
      <dgm:prSet/>
      <dgm:spPr/>
      <dgm:t>
        <a:bodyPr/>
        <a:lstStyle/>
        <a:p>
          <a:endParaRPr lang="cs-CZ"/>
        </a:p>
      </dgm:t>
    </dgm:pt>
    <dgm:pt modelId="{7468F4AA-8ED6-40E0-B8F2-A6F8E939C5A6}" type="sibTrans" cxnId="{15B11AC7-F7A8-4690-8124-06AAD5C55B87}">
      <dgm:prSet/>
      <dgm:spPr/>
      <dgm:t>
        <a:bodyPr/>
        <a:lstStyle/>
        <a:p>
          <a:endParaRPr lang="cs-CZ"/>
        </a:p>
      </dgm:t>
    </dgm:pt>
    <dgm:pt modelId="{22BAF3EA-9856-49B6-A482-8CDC91D58539}">
      <dgm:prSet phldrT="[Text]"/>
      <dgm:spPr/>
      <dgm:t>
        <a:bodyPr/>
        <a:lstStyle/>
        <a:p>
          <a:r>
            <a:rPr lang="cs-CZ" dirty="0" smtClean="0">
              <a:solidFill>
                <a:schemeClr val="tx2">
                  <a:lumMod val="60000"/>
                  <a:lumOff val="40000"/>
                </a:schemeClr>
              </a:solidFill>
            </a:rPr>
            <a:t>ZIMA</a:t>
          </a:r>
          <a:endParaRPr lang="cs-CZ" dirty="0">
            <a:solidFill>
              <a:schemeClr val="tx2">
                <a:lumMod val="60000"/>
                <a:lumOff val="40000"/>
              </a:schemeClr>
            </a:solidFill>
          </a:endParaRPr>
        </a:p>
      </dgm:t>
    </dgm:pt>
    <dgm:pt modelId="{A5D1F29F-4288-464E-9C63-1994EC360EB6}" type="parTrans" cxnId="{96BC469F-A001-4B6B-8851-0EBCD03CB53A}">
      <dgm:prSet/>
      <dgm:spPr/>
      <dgm:t>
        <a:bodyPr/>
        <a:lstStyle/>
        <a:p>
          <a:endParaRPr lang="cs-CZ"/>
        </a:p>
      </dgm:t>
    </dgm:pt>
    <dgm:pt modelId="{1F3D3671-C935-4ED9-AE34-0DDC97BA8AAF}" type="sibTrans" cxnId="{96BC469F-A001-4B6B-8851-0EBCD03CB53A}">
      <dgm:prSet/>
      <dgm:spPr/>
      <dgm:t>
        <a:bodyPr/>
        <a:lstStyle/>
        <a:p>
          <a:endParaRPr lang="cs-CZ"/>
        </a:p>
      </dgm:t>
    </dgm:pt>
    <dgm:pt modelId="{3FC651B7-8D58-423F-9F2C-8E706F3F740B}" type="pres">
      <dgm:prSet presAssocID="{133D2619-64AE-4D0C-91D5-67D0D8AA3D22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719E67A-E65B-4CAA-B041-B046FEBB9963}" type="pres">
      <dgm:prSet presAssocID="{E074B569-DE05-4739-BCF1-8CCF35BB7F59}" presName="dummy" presStyleCnt="0"/>
      <dgm:spPr/>
    </dgm:pt>
    <dgm:pt modelId="{7726B151-4BD0-4D5C-8BA2-B49DA068DD95}" type="pres">
      <dgm:prSet presAssocID="{E074B569-DE05-4739-BCF1-8CCF35BB7F59}" presName="node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C6154D-0880-41F2-9969-FC349D7B58CA}" type="pres">
      <dgm:prSet presAssocID="{58EE3F09-649B-43D0-8D74-0CBFDCC2CDE6}" presName="sibTrans" presStyleLbl="node1" presStyleIdx="0" presStyleCnt="4"/>
      <dgm:spPr/>
      <dgm:t>
        <a:bodyPr/>
        <a:lstStyle/>
        <a:p>
          <a:endParaRPr lang="cs-CZ"/>
        </a:p>
      </dgm:t>
    </dgm:pt>
    <dgm:pt modelId="{811DB0EA-12D4-4F8C-86C3-7451E09CE048}" type="pres">
      <dgm:prSet presAssocID="{A4632881-AB75-46E1-8488-A750603B0AD3}" presName="dummy" presStyleCnt="0"/>
      <dgm:spPr/>
    </dgm:pt>
    <dgm:pt modelId="{74E5F83A-8518-4C73-BC86-C4521A9C9C80}" type="pres">
      <dgm:prSet presAssocID="{A4632881-AB75-46E1-8488-A750603B0AD3}" presName="node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F7B1BD-F4D7-484E-B9F6-AF0848C0E739}" type="pres">
      <dgm:prSet presAssocID="{FC5642EC-2E80-459E-AB1B-CE884B67C647}" presName="sibTrans" presStyleLbl="node1" presStyleIdx="1" presStyleCnt="4"/>
      <dgm:spPr/>
      <dgm:t>
        <a:bodyPr/>
        <a:lstStyle/>
        <a:p>
          <a:endParaRPr lang="cs-CZ"/>
        </a:p>
      </dgm:t>
    </dgm:pt>
    <dgm:pt modelId="{376F9E9F-E992-4B2D-97BF-3531D4C2F8D6}" type="pres">
      <dgm:prSet presAssocID="{2336843D-5C32-4220-A479-96C8FFBF76F8}" presName="dummy" presStyleCnt="0"/>
      <dgm:spPr/>
    </dgm:pt>
    <dgm:pt modelId="{24138EB7-4307-4C9A-812B-F5B1C0363EBC}" type="pres">
      <dgm:prSet presAssocID="{2336843D-5C32-4220-A479-96C8FFBF76F8}" presName="node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CB8EDB-F36E-4B68-848B-490F024CCC60}" type="pres">
      <dgm:prSet presAssocID="{7468F4AA-8ED6-40E0-B8F2-A6F8E939C5A6}" presName="sibTrans" presStyleLbl="node1" presStyleIdx="2" presStyleCnt="4"/>
      <dgm:spPr/>
      <dgm:t>
        <a:bodyPr/>
        <a:lstStyle/>
        <a:p>
          <a:endParaRPr lang="cs-CZ"/>
        </a:p>
      </dgm:t>
    </dgm:pt>
    <dgm:pt modelId="{19D7E5E5-722E-4BE2-9457-69240A4CCB14}" type="pres">
      <dgm:prSet presAssocID="{22BAF3EA-9856-49B6-A482-8CDC91D58539}" presName="dummy" presStyleCnt="0"/>
      <dgm:spPr/>
    </dgm:pt>
    <dgm:pt modelId="{E2BA6867-FB0B-49E5-B4ED-EBD422C6D417}" type="pres">
      <dgm:prSet presAssocID="{22BAF3EA-9856-49B6-A482-8CDC91D58539}" presName="node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C9379E-BFA1-450D-9A57-A423DC5DF7A6}" type="pres">
      <dgm:prSet presAssocID="{1F3D3671-C935-4ED9-AE34-0DDC97BA8AAF}" presName="sibTrans" presStyleLbl="node1" presStyleIdx="3" presStyleCnt="4"/>
      <dgm:spPr/>
      <dgm:t>
        <a:bodyPr/>
        <a:lstStyle/>
        <a:p>
          <a:endParaRPr lang="cs-CZ"/>
        </a:p>
      </dgm:t>
    </dgm:pt>
  </dgm:ptLst>
  <dgm:cxnLst>
    <dgm:cxn modelId="{E29E7F8D-A503-4C81-B4C2-917E412104AF}" type="presOf" srcId="{133D2619-64AE-4D0C-91D5-67D0D8AA3D22}" destId="{3FC651B7-8D58-423F-9F2C-8E706F3F740B}" srcOrd="0" destOrd="0" presId="urn:microsoft.com/office/officeart/2005/8/layout/cycle1"/>
    <dgm:cxn modelId="{96BC469F-A001-4B6B-8851-0EBCD03CB53A}" srcId="{133D2619-64AE-4D0C-91D5-67D0D8AA3D22}" destId="{22BAF3EA-9856-49B6-A482-8CDC91D58539}" srcOrd="3" destOrd="0" parTransId="{A5D1F29F-4288-464E-9C63-1994EC360EB6}" sibTransId="{1F3D3671-C935-4ED9-AE34-0DDC97BA8AAF}"/>
    <dgm:cxn modelId="{4347DEB6-D801-4473-842A-EBBE968AF131}" srcId="{133D2619-64AE-4D0C-91D5-67D0D8AA3D22}" destId="{E074B569-DE05-4739-BCF1-8CCF35BB7F59}" srcOrd="0" destOrd="0" parTransId="{76E7C8AC-14D5-44B3-ADE4-F765FDABF056}" sibTransId="{58EE3F09-649B-43D0-8D74-0CBFDCC2CDE6}"/>
    <dgm:cxn modelId="{B90E4613-5A4E-4540-882D-2B848841125E}" srcId="{133D2619-64AE-4D0C-91D5-67D0D8AA3D22}" destId="{A4632881-AB75-46E1-8488-A750603B0AD3}" srcOrd="1" destOrd="0" parTransId="{D81B079F-DEFB-4CAD-BE07-2BD7258B15DB}" sibTransId="{FC5642EC-2E80-459E-AB1B-CE884B67C647}"/>
    <dgm:cxn modelId="{F922F06B-BE92-4E09-9B44-8F47E1891081}" type="presOf" srcId="{2336843D-5C32-4220-A479-96C8FFBF76F8}" destId="{24138EB7-4307-4C9A-812B-F5B1C0363EBC}" srcOrd="0" destOrd="0" presId="urn:microsoft.com/office/officeart/2005/8/layout/cycle1"/>
    <dgm:cxn modelId="{DB66C193-B1FF-4B77-9400-326956CF259A}" type="presOf" srcId="{22BAF3EA-9856-49B6-A482-8CDC91D58539}" destId="{E2BA6867-FB0B-49E5-B4ED-EBD422C6D417}" srcOrd="0" destOrd="0" presId="urn:microsoft.com/office/officeart/2005/8/layout/cycle1"/>
    <dgm:cxn modelId="{8B9AC1F9-5ADC-4697-BF9C-708A2FB5502C}" type="presOf" srcId="{FC5642EC-2E80-459E-AB1B-CE884B67C647}" destId="{B3F7B1BD-F4D7-484E-B9F6-AF0848C0E739}" srcOrd="0" destOrd="0" presId="urn:microsoft.com/office/officeart/2005/8/layout/cycle1"/>
    <dgm:cxn modelId="{2AC07E09-C0DF-4995-96A0-06F940415D35}" type="presOf" srcId="{A4632881-AB75-46E1-8488-A750603B0AD3}" destId="{74E5F83A-8518-4C73-BC86-C4521A9C9C80}" srcOrd="0" destOrd="0" presId="urn:microsoft.com/office/officeart/2005/8/layout/cycle1"/>
    <dgm:cxn modelId="{688FE65D-8931-468C-B935-9244029B3363}" type="presOf" srcId="{E074B569-DE05-4739-BCF1-8CCF35BB7F59}" destId="{7726B151-4BD0-4D5C-8BA2-B49DA068DD95}" srcOrd="0" destOrd="0" presId="urn:microsoft.com/office/officeart/2005/8/layout/cycle1"/>
    <dgm:cxn modelId="{6156F24C-D453-43D6-B8B9-6AE23BC3BC99}" type="presOf" srcId="{58EE3F09-649B-43D0-8D74-0CBFDCC2CDE6}" destId="{92C6154D-0880-41F2-9969-FC349D7B58CA}" srcOrd="0" destOrd="0" presId="urn:microsoft.com/office/officeart/2005/8/layout/cycle1"/>
    <dgm:cxn modelId="{2F2A785F-10DC-475E-81F7-33C683614BFE}" type="presOf" srcId="{7468F4AA-8ED6-40E0-B8F2-A6F8E939C5A6}" destId="{35CB8EDB-F36E-4B68-848B-490F024CCC60}" srcOrd="0" destOrd="0" presId="urn:microsoft.com/office/officeart/2005/8/layout/cycle1"/>
    <dgm:cxn modelId="{D63AF8D3-783D-4BC9-BFB0-3F4C79D49C19}" type="presOf" srcId="{1F3D3671-C935-4ED9-AE34-0DDC97BA8AAF}" destId="{E8C9379E-BFA1-450D-9A57-A423DC5DF7A6}" srcOrd="0" destOrd="0" presId="urn:microsoft.com/office/officeart/2005/8/layout/cycle1"/>
    <dgm:cxn modelId="{15B11AC7-F7A8-4690-8124-06AAD5C55B87}" srcId="{133D2619-64AE-4D0C-91D5-67D0D8AA3D22}" destId="{2336843D-5C32-4220-A479-96C8FFBF76F8}" srcOrd="2" destOrd="0" parTransId="{C8D182FE-3B74-44C8-95E6-44C546DE633C}" sibTransId="{7468F4AA-8ED6-40E0-B8F2-A6F8E939C5A6}"/>
    <dgm:cxn modelId="{7E7F6E3A-1866-456F-BDF9-75EECCA64578}" type="presParOf" srcId="{3FC651B7-8D58-423F-9F2C-8E706F3F740B}" destId="{D719E67A-E65B-4CAA-B041-B046FEBB9963}" srcOrd="0" destOrd="0" presId="urn:microsoft.com/office/officeart/2005/8/layout/cycle1"/>
    <dgm:cxn modelId="{5FBF19B1-B4E9-48E8-82C3-EDFD59773D6D}" type="presParOf" srcId="{3FC651B7-8D58-423F-9F2C-8E706F3F740B}" destId="{7726B151-4BD0-4D5C-8BA2-B49DA068DD95}" srcOrd="1" destOrd="0" presId="urn:microsoft.com/office/officeart/2005/8/layout/cycle1"/>
    <dgm:cxn modelId="{78E77873-D75C-4A90-8A26-6993E8499325}" type="presParOf" srcId="{3FC651B7-8D58-423F-9F2C-8E706F3F740B}" destId="{92C6154D-0880-41F2-9969-FC349D7B58CA}" srcOrd="2" destOrd="0" presId="urn:microsoft.com/office/officeart/2005/8/layout/cycle1"/>
    <dgm:cxn modelId="{89CEBA75-B21D-4567-A1EA-1F7D04BA20C7}" type="presParOf" srcId="{3FC651B7-8D58-423F-9F2C-8E706F3F740B}" destId="{811DB0EA-12D4-4F8C-86C3-7451E09CE048}" srcOrd="3" destOrd="0" presId="urn:microsoft.com/office/officeart/2005/8/layout/cycle1"/>
    <dgm:cxn modelId="{CEB73E67-BD43-41BD-843B-AF78D6C14CA9}" type="presParOf" srcId="{3FC651B7-8D58-423F-9F2C-8E706F3F740B}" destId="{74E5F83A-8518-4C73-BC86-C4521A9C9C80}" srcOrd="4" destOrd="0" presId="urn:microsoft.com/office/officeart/2005/8/layout/cycle1"/>
    <dgm:cxn modelId="{4E6F480A-7968-4812-8E23-17848335ABB3}" type="presParOf" srcId="{3FC651B7-8D58-423F-9F2C-8E706F3F740B}" destId="{B3F7B1BD-F4D7-484E-B9F6-AF0848C0E739}" srcOrd="5" destOrd="0" presId="urn:microsoft.com/office/officeart/2005/8/layout/cycle1"/>
    <dgm:cxn modelId="{B552DF6F-C075-40EE-A9F8-6B39EFE56AB3}" type="presParOf" srcId="{3FC651B7-8D58-423F-9F2C-8E706F3F740B}" destId="{376F9E9F-E992-4B2D-97BF-3531D4C2F8D6}" srcOrd="6" destOrd="0" presId="urn:microsoft.com/office/officeart/2005/8/layout/cycle1"/>
    <dgm:cxn modelId="{F3C97495-6BD0-41BE-B385-375C4ADE1834}" type="presParOf" srcId="{3FC651B7-8D58-423F-9F2C-8E706F3F740B}" destId="{24138EB7-4307-4C9A-812B-F5B1C0363EBC}" srcOrd="7" destOrd="0" presId="urn:microsoft.com/office/officeart/2005/8/layout/cycle1"/>
    <dgm:cxn modelId="{226A3F3D-2BAF-4DC6-ACB9-5065CB9BD5C1}" type="presParOf" srcId="{3FC651B7-8D58-423F-9F2C-8E706F3F740B}" destId="{35CB8EDB-F36E-4B68-848B-490F024CCC60}" srcOrd="8" destOrd="0" presId="urn:microsoft.com/office/officeart/2005/8/layout/cycle1"/>
    <dgm:cxn modelId="{FE45AAEE-3012-4177-8347-4BDE7DE71F04}" type="presParOf" srcId="{3FC651B7-8D58-423F-9F2C-8E706F3F740B}" destId="{19D7E5E5-722E-4BE2-9457-69240A4CCB14}" srcOrd="9" destOrd="0" presId="urn:microsoft.com/office/officeart/2005/8/layout/cycle1"/>
    <dgm:cxn modelId="{C16F4351-5A4A-4387-B930-4A8CD4751408}" type="presParOf" srcId="{3FC651B7-8D58-423F-9F2C-8E706F3F740B}" destId="{E2BA6867-FB0B-49E5-B4ED-EBD422C6D417}" srcOrd="10" destOrd="0" presId="urn:microsoft.com/office/officeart/2005/8/layout/cycle1"/>
    <dgm:cxn modelId="{AE94AA05-E09D-456D-ABCD-AD11502101F7}" type="presParOf" srcId="{3FC651B7-8D58-423F-9F2C-8E706F3F740B}" destId="{E8C9379E-BFA1-450D-9A57-A423DC5DF7A6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26B151-4BD0-4D5C-8BA2-B49DA068DD95}">
      <dsp:nvSpPr>
        <dsp:cNvPr id="0" name=""/>
        <dsp:cNvSpPr/>
      </dsp:nvSpPr>
      <dsp:spPr>
        <a:xfrm>
          <a:off x="3612755" y="100022"/>
          <a:ext cx="1619249" cy="161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rgbClr val="92D050"/>
              </a:solidFill>
            </a:rPr>
            <a:t>JARO</a:t>
          </a:r>
          <a:endParaRPr lang="cs-CZ" sz="3500" kern="1200" dirty="0">
            <a:solidFill>
              <a:srgbClr val="92D050"/>
            </a:solidFill>
          </a:endParaRPr>
        </a:p>
      </dsp:txBody>
      <dsp:txXfrm>
        <a:off x="3612755" y="100022"/>
        <a:ext cx="1619249" cy="1619249"/>
      </dsp:txXfrm>
    </dsp:sp>
    <dsp:sp modelId="{92C6154D-0880-41F2-9969-FC349D7B58CA}">
      <dsp:nvSpPr>
        <dsp:cNvPr id="0" name=""/>
        <dsp:cNvSpPr/>
      </dsp:nvSpPr>
      <dsp:spPr>
        <a:xfrm>
          <a:off x="762265" y="-1706"/>
          <a:ext cx="4571469" cy="4571469"/>
        </a:xfrm>
        <a:prstGeom prst="circularArrow">
          <a:avLst>
            <a:gd name="adj1" fmla="val 6907"/>
            <a:gd name="adj2" fmla="val 465748"/>
            <a:gd name="adj3" fmla="val 547748"/>
            <a:gd name="adj4" fmla="val 20586504"/>
            <a:gd name="adj5" fmla="val 805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E5F83A-8518-4C73-BC86-C4521A9C9C80}">
      <dsp:nvSpPr>
        <dsp:cNvPr id="0" name=""/>
        <dsp:cNvSpPr/>
      </dsp:nvSpPr>
      <dsp:spPr>
        <a:xfrm>
          <a:off x="3612755" y="2848783"/>
          <a:ext cx="1619249" cy="161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rgbClr val="FF0000"/>
              </a:solidFill>
            </a:rPr>
            <a:t>LÉTO</a:t>
          </a:r>
          <a:endParaRPr lang="cs-CZ" sz="3500" kern="1200" dirty="0">
            <a:solidFill>
              <a:srgbClr val="FF0000"/>
            </a:solidFill>
          </a:endParaRPr>
        </a:p>
      </dsp:txBody>
      <dsp:txXfrm>
        <a:off x="3612755" y="2848783"/>
        <a:ext cx="1619249" cy="1619249"/>
      </dsp:txXfrm>
    </dsp:sp>
    <dsp:sp modelId="{B3F7B1BD-F4D7-484E-B9F6-AF0848C0E739}">
      <dsp:nvSpPr>
        <dsp:cNvPr id="0" name=""/>
        <dsp:cNvSpPr/>
      </dsp:nvSpPr>
      <dsp:spPr>
        <a:xfrm>
          <a:off x="762265" y="-1706"/>
          <a:ext cx="4571469" cy="4571469"/>
        </a:xfrm>
        <a:prstGeom prst="circularArrow">
          <a:avLst>
            <a:gd name="adj1" fmla="val 6907"/>
            <a:gd name="adj2" fmla="val 465748"/>
            <a:gd name="adj3" fmla="val 5947748"/>
            <a:gd name="adj4" fmla="val 4386504"/>
            <a:gd name="adj5" fmla="val 805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138EB7-4307-4C9A-812B-F5B1C0363EBC}">
      <dsp:nvSpPr>
        <dsp:cNvPr id="0" name=""/>
        <dsp:cNvSpPr/>
      </dsp:nvSpPr>
      <dsp:spPr>
        <a:xfrm>
          <a:off x="863994" y="2848783"/>
          <a:ext cx="1619249" cy="161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chemeClr val="accent6">
                  <a:lumMod val="75000"/>
                </a:schemeClr>
              </a:solidFill>
            </a:rPr>
            <a:t>PODZIM</a:t>
          </a:r>
          <a:endParaRPr lang="cs-CZ" sz="3500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863994" y="2848783"/>
        <a:ext cx="1619249" cy="1619249"/>
      </dsp:txXfrm>
    </dsp:sp>
    <dsp:sp modelId="{35CB8EDB-F36E-4B68-848B-490F024CCC60}">
      <dsp:nvSpPr>
        <dsp:cNvPr id="0" name=""/>
        <dsp:cNvSpPr/>
      </dsp:nvSpPr>
      <dsp:spPr>
        <a:xfrm>
          <a:off x="762265" y="-1706"/>
          <a:ext cx="4571469" cy="4571469"/>
        </a:xfrm>
        <a:prstGeom prst="circularArrow">
          <a:avLst>
            <a:gd name="adj1" fmla="val 6907"/>
            <a:gd name="adj2" fmla="val 465748"/>
            <a:gd name="adj3" fmla="val 11347748"/>
            <a:gd name="adj4" fmla="val 9786504"/>
            <a:gd name="adj5" fmla="val 805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BA6867-FB0B-49E5-B4ED-EBD422C6D417}">
      <dsp:nvSpPr>
        <dsp:cNvPr id="0" name=""/>
        <dsp:cNvSpPr/>
      </dsp:nvSpPr>
      <dsp:spPr>
        <a:xfrm>
          <a:off x="863994" y="100022"/>
          <a:ext cx="1619249" cy="161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chemeClr val="tx2">
                  <a:lumMod val="60000"/>
                  <a:lumOff val="40000"/>
                </a:schemeClr>
              </a:solidFill>
            </a:rPr>
            <a:t>ZIMA</a:t>
          </a:r>
          <a:endParaRPr lang="cs-CZ" sz="3500" kern="1200" dirty="0">
            <a:solidFill>
              <a:schemeClr val="tx2">
                <a:lumMod val="60000"/>
                <a:lumOff val="40000"/>
              </a:schemeClr>
            </a:solidFill>
          </a:endParaRPr>
        </a:p>
      </dsp:txBody>
      <dsp:txXfrm>
        <a:off x="863994" y="100022"/>
        <a:ext cx="1619249" cy="1619249"/>
      </dsp:txXfrm>
    </dsp:sp>
    <dsp:sp modelId="{E8C9379E-BFA1-450D-9A57-A423DC5DF7A6}">
      <dsp:nvSpPr>
        <dsp:cNvPr id="0" name=""/>
        <dsp:cNvSpPr/>
      </dsp:nvSpPr>
      <dsp:spPr>
        <a:xfrm>
          <a:off x="762265" y="-1706"/>
          <a:ext cx="4571469" cy="4571469"/>
        </a:xfrm>
        <a:prstGeom prst="circularArrow">
          <a:avLst>
            <a:gd name="adj1" fmla="val 6907"/>
            <a:gd name="adj2" fmla="val 465748"/>
            <a:gd name="adj3" fmla="val 16747748"/>
            <a:gd name="adj4" fmla="val 15186504"/>
            <a:gd name="adj5" fmla="val 805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2066FA-D149-4A6B-B80D-8839F9F66296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2E4274-02F0-444A-B4A0-0E16EB806E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3225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FC534-761B-4853-9126-479C67632E63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4795-F062-478C-9A2F-447DE0A2C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1016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FC534-761B-4853-9126-479C67632E63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4795-F062-478C-9A2F-447DE0A2C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237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FC534-761B-4853-9126-479C67632E63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4795-F062-478C-9A2F-447DE0A2C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48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FC534-761B-4853-9126-479C67632E63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4795-F062-478C-9A2F-447DE0A2C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939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FC534-761B-4853-9126-479C67632E63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4795-F062-478C-9A2F-447DE0A2C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84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FC534-761B-4853-9126-479C67632E63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4795-F062-478C-9A2F-447DE0A2C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464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FC534-761B-4853-9126-479C67632E63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4795-F062-478C-9A2F-447DE0A2C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566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FC534-761B-4853-9126-479C67632E63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4795-F062-478C-9A2F-447DE0A2C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870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FC534-761B-4853-9126-479C67632E63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4795-F062-478C-9A2F-447DE0A2C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637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FC534-761B-4853-9126-479C67632E63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4795-F062-478C-9A2F-447DE0A2C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357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FC534-761B-4853-9126-479C67632E63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4795-F062-478C-9A2F-447DE0A2C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579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6FC534-761B-4853-9126-479C67632E63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E54795-F062-478C-9A2F-447DE0A2C3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359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image" Target="../media/image18.wmf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0" Type="http://schemas.openxmlformats.org/officeDocument/2006/relationships/image" Target="../media/image15.jpeg"/><Relationship Id="rId4" Type="http://schemas.openxmlformats.org/officeDocument/2006/relationships/image" Target="../media/image9.wmf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13" Type="http://schemas.openxmlformats.org/officeDocument/2006/relationships/image" Target="../media/image31.wmf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12" Type="http://schemas.openxmlformats.org/officeDocument/2006/relationships/image" Target="../media/image30.pn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11" Type="http://schemas.openxmlformats.org/officeDocument/2006/relationships/image" Target="../media/image29.wmf"/><Relationship Id="rId5" Type="http://schemas.openxmlformats.org/officeDocument/2006/relationships/image" Target="../media/image23.jpeg"/><Relationship Id="rId10" Type="http://schemas.openxmlformats.org/officeDocument/2006/relationships/image" Target="../media/image28.wmf"/><Relationship Id="rId4" Type="http://schemas.openxmlformats.org/officeDocument/2006/relationships/image" Target="../media/image22.wmf"/><Relationship Id="rId9" Type="http://schemas.openxmlformats.org/officeDocument/2006/relationships/image" Target="../media/image2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wmf"/><Relationship Id="rId13" Type="http://schemas.openxmlformats.org/officeDocument/2006/relationships/image" Target="../media/image44.jpeg"/><Relationship Id="rId3" Type="http://schemas.openxmlformats.org/officeDocument/2006/relationships/image" Target="../media/image34.jpeg"/><Relationship Id="rId7" Type="http://schemas.openxmlformats.org/officeDocument/2006/relationships/image" Target="../media/image38.wmf"/><Relationship Id="rId12" Type="http://schemas.openxmlformats.org/officeDocument/2006/relationships/image" Target="../media/image43.jpeg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jpeg"/><Relationship Id="rId11" Type="http://schemas.openxmlformats.org/officeDocument/2006/relationships/image" Target="../media/image42.wmf"/><Relationship Id="rId5" Type="http://schemas.openxmlformats.org/officeDocument/2006/relationships/image" Target="../media/image36.wmf"/><Relationship Id="rId10" Type="http://schemas.openxmlformats.org/officeDocument/2006/relationships/image" Target="../media/image41.wmf"/><Relationship Id="rId4" Type="http://schemas.openxmlformats.org/officeDocument/2006/relationships/image" Target="../media/image35.wmf"/><Relationship Id="rId9" Type="http://schemas.openxmlformats.org/officeDocument/2006/relationships/image" Target="../media/image4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wmf"/><Relationship Id="rId13" Type="http://schemas.openxmlformats.org/officeDocument/2006/relationships/image" Target="../media/image57.jpeg"/><Relationship Id="rId3" Type="http://schemas.openxmlformats.org/officeDocument/2006/relationships/image" Target="../media/image47.wmf"/><Relationship Id="rId7" Type="http://schemas.openxmlformats.org/officeDocument/2006/relationships/image" Target="../media/image51.wmf"/><Relationship Id="rId12" Type="http://schemas.openxmlformats.org/officeDocument/2006/relationships/image" Target="../media/image56.wmf"/><Relationship Id="rId2" Type="http://schemas.openxmlformats.org/officeDocument/2006/relationships/image" Target="../media/image4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wmf"/><Relationship Id="rId11" Type="http://schemas.openxmlformats.org/officeDocument/2006/relationships/image" Target="../media/image55.wmf"/><Relationship Id="rId5" Type="http://schemas.openxmlformats.org/officeDocument/2006/relationships/image" Target="../media/image49.wmf"/><Relationship Id="rId15" Type="http://schemas.openxmlformats.org/officeDocument/2006/relationships/image" Target="../media/image59.wmf"/><Relationship Id="rId10" Type="http://schemas.openxmlformats.org/officeDocument/2006/relationships/image" Target="../media/image54.wmf"/><Relationship Id="rId4" Type="http://schemas.openxmlformats.org/officeDocument/2006/relationships/image" Target="../media/image48.wmf"/><Relationship Id="rId9" Type="http://schemas.openxmlformats.org/officeDocument/2006/relationships/image" Target="../media/image53.wmf"/><Relationship Id="rId14" Type="http://schemas.openxmlformats.org/officeDocument/2006/relationships/image" Target="../media/image58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" y="260648"/>
            <a:ext cx="8229600" cy="1143000"/>
          </a:xfrm>
        </p:spPr>
        <p:txBody>
          <a:bodyPr/>
          <a:lstStyle/>
          <a:p>
            <a:r>
              <a:rPr lang="cs-CZ" dirty="0" smtClean="0"/>
              <a:t>Která roční období znáš?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0"/>
            <a:ext cx="8229600" cy="3057203"/>
          </a:xfrm>
        </p:spPr>
        <p:txBody>
          <a:bodyPr>
            <a:normAutofit lnSpcReduction="10000"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2000" dirty="0">
                <a:solidFill>
                  <a:prstClr val="black"/>
                </a:solidFill>
              </a:rPr>
              <a:t>Základní škola, Hrádek 203</a:t>
            </a: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2000" dirty="0">
                <a:solidFill>
                  <a:prstClr val="black"/>
                </a:solidFill>
              </a:rPr>
              <a:t>Projekt: </a:t>
            </a:r>
            <a:r>
              <a:rPr lang="cs-CZ" sz="2000" dirty="0" smtClean="0">
                <a:solidFill>
                  <a:prstClr val="black"/>
                </a:solidFill>
              </a:rPr>
              <a:t>CZ.1.07/1.400/21.1220</a:t>
            </a:r>
            <a:endParaRPr lang="cs-CZ" sz="2000" dirty="0">
              <a:solidFill>
                <a:prstClr val="black"/>
              </a:solidFill>
            </a:endParaRP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2000" dirty="0" smtClean="0">
                <a:solidFill>
                  <a:prstClr val="black"/>
                </a:solidFill>
              </a:rPr>
              <a:t>VY_32_INOVACE_03_Věcné učení_02_8. </a:t>
            </a:r>
            <a:r>
              <a:rPr lang="cs-CZ" sz="2000" smtClean="0">
                <a:solidFill>
                  <a:prstClr val="black"/>
                </a:solidFill>
              </a:rPr>
              <a:t>ročník_Roční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 smtClean="0">
                <a:solidFill>
                  <a:prstClr val="black"/>
                </a:solidFill>
              </a:rPr>
              <a:t>období</a:t>
            </a:r>
            <a:endParaRPr lang="cs-CZ" sz="2000" dirty="0">
              <a:solidFill>
                <a:prstClr val="black"/>
              </a:solidFill>
            </a:endParaRP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2000" dirty="0">
                <a:solidFill>
                  <a:prstClr val="black"/>
                </a:solidFill>
              </a:rPr>
              <a:t>Autor: Mgr. Jana </a:t>
            </a:r>
            <a:r>
              <a:rPr lang="cs-CZ" sz="2000" dirty="0" err="1">
                <a:solidFill>
                  <a:prstClr val="black"/>
                </a:solidFill>
              </a:rPr>
              <a:t>Burdzová</a:t>
            </a:r>
            <a:endParaRPr lang="cs-CZ" sz="2000" dirty="0">
              <a:solidFill>
                <a:prstClr val="black"/>
              </a:solidFill>
            </a:endParaRPr>
          </a:p>
          <a:p>
            <a:pPr marL="0" lvl="0" indent="0" algn="ctr">
              <a:spcBef>
                <a:spcPts val="0"/>
              </a:spcBef>
              <a:buNone/>
            </a:pPr>
            <a:r>
              <a:rPr lang="cs-CZ" sz="2000" dirty="0" smtClean="0">
                <a:solidFill>
                  <a:prstClr val="black"/>
                </a:solidFill>
              </a:rPr>
              <a:t>Použití: určeno k prezentaci na interaktivní tabuli</a:t>
            </a:r>
          </a:p>
          <a:p>
            <a:pPr marL="0" lvl="0" indent="0" algn="ctr">
              <a:spcBef>
                <a:spcPts val="0"/>
              </a:spcBef>
              <a:buNone/>
            </a:pPr>
            <a:endParaRPr lang="cs-CZ" sz="2000" dirty="0">
              <a:solidFill>
                <a:prstClr val="black"/>
              </a:solidFill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cs-CZ" sz="2000" dirty="0" smtClean="0">
                <a:solidFill>
                  <a:prstClr val="black"/>
                </a:solidFill>
              </a:rPr>
              <a:t>Anotace: Jedná se o výukovou prezentaci určenou k opakování a upevňování učiva předchozích ročníků. Žáci jsou vedeni k aktivnímu odpovídání na otázky, výběru správných obrázků a přiřazování správných zakončení vět. Materiál je určen p</a:t>
            </a:r>
            <a:r>
              <a:rPr lang="cs-CZ" sz="2000" dirty="0" smtClean="0"/>
              <a:t>ro </a:t>
            </a:r>
            <a:r>
              <a:rPr lang="cs-CZ" sz="2000" dirty="0"/>
              <a:t>výuku žáků se středně těžkým mentálním postižením.</a:t>
            </a:r>
          </a:p>
          <a:p>
            <a:pPr marL="0" lvl="0" indent="0" algn="ctr">
              <a:spcBef>
                <a:spcPts val="0"/>
              </a:spcBef>
              <a:buNone/>
            </a:pPr>
            <a:endParaRPr lang="cs-CZ" sz="2000" dirty="0">
              <a:solidFill>
                <a:prstClr val="black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7" y="548680"/>
            <a:ext cx="6021089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6028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Která roční období znáš? </a:t>
            </a:r>
            <a:endParaRPr lang="cs-CZ" dirty="0"/>
          </a:p>
        </p:txBody>
      </p:sp>
      <p:pic>
        <p:nvPicPr>
          <p:cNvPr id="2051" name="Picture 3" descr="C:\Users\n37n\AppData\Local\Microsoft\Windows\Temporary Internet Files\Content.IE5\DE4CGPLA\MC90019971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916832"/>
            <a:ext cx="2119667" cy="2156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37n\AppData\Local\Microsoft\Windows\Temporary Internet Files\Content.IE5\AM1I8PN9\MC9001996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644636"/>
            <a:ext cx="1800200" cy="2237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94743"/>
            <a:ext cx="1357052" cy="2601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 descr="C:\Users\n37n\AppData\Local\Microsoft\Windows\Temporary Internet Files\Content.IE5\DE4CGPLA\MC9002151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966269"/>
            <a:ext cx="1872208" cy="2458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1875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Během roku se vystřídají </a:t>
            </a:r>
            <a:br>
              <a:rPr lang="cs-CZ" dirty="0" smtClean="0"/>
            </a:br>
            <a:r>
              <a:rPr lang="cs-CZ" dirty="0" smtClean="0"/>
              <a:t>4 roční období:</a:t>
            </a:r>
            <a:endParaRPr lang="cs-CZ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086815271"/>
              </p:ext>
            </p:extLst>
          </p:nvPr>
        </p:nvGraphicFramePr>
        <p:xfrm>
          <a:off x="1691680" y="1988840"/>
          <a:ext cx="6096000" cy="456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2876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39"/>
            <a:ext cx="8424936" cy="3240361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/>
                </a:solidFill>
              </a:rPr>
              <a:t>JARO</a:t>
            </a:r>
            <a:br>
              <a:rPr lang="cs-CZ" dirty="0" smtClean="0">
                <a:solidFill>
                  <a:schemeClr val="accent3"/>
                </a:solidFill>
              </a:rPr>
            </a:br>
            <a:r>
              <a:rPr lang="cs-CZ" dirty="0" smtClean="0">
                <a:solidFill>
                  <a:schemeClr val="accent3"/>
                </a:solidFill>
              </a:rPr>
              <a:t/>
            </a:r>
            <a:br>
              <a:rPr lang="cs-CZ" dirty="0" smtClean="0">
                <a:solidFill>
                  <a:schemeClr val="accent3"/>
                </a:solidFill>
              </a:rPr>
            </a:br>
            <a:r>
              <a:rPr lang="cs-CZ" dirty="0" smtClean="0">
                <a:solidFill>
                  <a:schemeClr val="accent3"/>
                </a:solidFill>
              </a:rPr>
              <a:t>Vyber správné obrázky.</a:t>
            </a:r>
            <a:br>
              <a:rPr lang="cs-CZ" dirty="0" smtClean="0">
                <a:solidFill>
                  <a:schemeClr val="accent3"/>
                </a:solidFill>
              </a:rPr>
            </a:br>
            <a:endParaRPr lang="cs-CZ" dirty="0">
              <a:solidFill>
                <a:schemeClr val="accent3"/>
              </a:solidFill>
            </a:endParaRPr>
          </a:p>
        </p:txBody>
      </p:sp>
      <p:pic>
        <p:nvPicPr>
          <p:cNvPr id="3077" name="Picture 5" descr="C:\Users\n37n\AppData\Local\Microsoft\Windows\Temporary Internet Files\Content.IE5\DE4CGPLA\MC90028761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922620"/>
            <a:ext cx="2664296" cy="3523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3620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n37n\AppData\Local\Microsoft\Windows\Temporary Internet Files\Content.IE5\K0O7W0UI\MC9002942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0602" y="4980920"/>
            <a:ext cx="1430208" cy="1567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n37n\AppData\Local\Microsoft\Windows\Temporary Internet Files\Content.IE5\AM1I8PN9\MP9004231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39552" y="4454880"/>
            <a:ext cx="1528980" cy="1548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833" y="4969965"/>
            <a:ext cx="1469409" cy="1283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37n\AppData\Local\Microsoft\Windows\Temporary Internet Files\Content.IE5\K0O7W0UI\MC9002793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6574" y="2739986"/>
            <a:ext cx="1412748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37n\AppData\Local\Microsoft\Windows\Temporary Internet Files\Content.IE5\K0O7W0UI\MP90018514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939" y="5185735"/>
            <a:ext cx="1840454" cy="1248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37n\AppData\Local\Microsoft\Windows\Temporary Internet Files\Content.IE5\AM1I8PN9\MP90042758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9086" y="156474"/>
            <a:ext cx="1272307" cy="1913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n37n\AppData\Local\Microsoft\Windows\Temporary Internet Files\Content.IE5\DE4CGPLA\MP90043282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7537" y="559621"/>
            <a:ext cx="1224136" cy="1833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n37n\AppData\Local\Microsoft\Windows\Temporary Internet Files\Content.IE5\S7687CZ2\MP90044912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160" y="2744717"/>
            <a:ext cx="1710163" cy="1710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n37n\AppData\Local\Microsoft\Windows\Temporary Internet Files\Content.IE5\AM1I8PN9\MP90040660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542" y="757559"/>
            <a:ext cx="1883000" cy="1254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n37n\AppData\Local\Microsoft\Windows\Temporary Internet Files\Content.IE5\S7687CZ2\MC90033287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316" y="2768574"/>
            <a:ext cx="1815084" cy="732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n37n\AppData\Local\Microsoft\Windows\Temporary Internet Files\Content.IE5\K0O7W0UI\MP900409275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033" y="2739986"/>
            <a:ext cx="1628800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n37n\AppData\Local\Microsoft\Windows\Temporary Internet Files\Content.IE5\AM1I8PN9\MC90043999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590" y="559621"/>
            <a:ext cx="1178243" cy="1650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142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87220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LÉTO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Vyber správné obrázky.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n37n\AppData\Local\Microsoft\Windows\Temporary Internet Files\Content.IE5\AM1I8PN9\MC90023142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584958"/>
            <a:ext cx="4752528" cy="4008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3702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n37n\AppData\Local\Microsoft\Windows\Temporary Internet Files\Content.IE5\AM1I8PN9\MC9002313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7339" y="3343242"/>
            <a:ext cx="1927568" cy="1345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n37n\AppData\Local\Microsoft\Windows\Temporary Internet Files\Content.IE5\S7687CZ2\MC9004124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1097"/>
            <a:ext cx="1562144" cy="1534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n37n\AppData\Local\Microsoft\Windows\Temporary Internet Files\Content.IE5\AM1I8PN9\MC9002802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363470"/>
            <a:ext cx="1671879" cy="165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n37n\AppData\Local\Microsoft\Windows\Temporary Internet Files\Content.IE5\S7687CZ2\MP90042287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371" y="5049679"/>
            <a:ext cx="1566950" cy="1583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n37n\AppData\Local\Microsoft\Windows\Temporary Internet Files\Content.IE5\AM1I8PN9\MP90042523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4387" y="5126558"/>
            <a:ext cx="1042166" cy="1041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n37n\AppData\Local\Microsoft\Windows\Temporary Internet Files\Content.IE5\DE4CGPLA\MC9002986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98755"/>
            <a:ext cx="1621695" cy="1246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n37n\AppData\Local\Microsoft\Windows\Temporary Internet Files\Content.IE5\S7687CZ2\MC9002373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7339" y="5392720"/>
            <a:ext cx="1474661" cy="1253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n37n\AppData\Local\Microsoft\Windows\Temporary Internet Files\Content.IE5\S7687CZ2\MP90044895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217" y="2813299"/>
            <a:ext cx="1701258" cy="1135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n37n\AppData\Local\Microsoft\Windows\Temporary Internet Files\Content.IE5\K0O7W0UI\MC90023213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651" y="251435"/>
            <a:ext cx="1526823" cy="1966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n37n\AppData\Local\Microsoft\Windows\Temporary Internet Files\Content.IE5\DE4CGPLA\MC90023205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638" y="1992846"/>
            <a:ext cx="1086593" cy="16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n37n\AppData\Local\Microsoft\Windows\Temporary Internet Files\Content.IE5\S7687CZ2\MC900438039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393526"/>
            <a:ext cx="1419773" cy="141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7" name="Picture 25" descr="C:\Users\n37n\AppData\Local\Microsoft\Windows\Temporary Internet Files\Content.IE5\DE4CGPLA\MC90029496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087" y="4350794"/>
            <a:ext cx="929030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8748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PODZIM</a:t>
            </a:r>
            <a:br>
              <a:rPr lang="cs-CZ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Vyber správné obrázky.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098" name="Picture 2" descr="C:\Users\n37n\AppData\Local\Microsoft\Windows\Temporary Internet Files\Content.IE5\AM1I8PN9\MP900406900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00808"/>
            <a:ext cx="5623520" cy="449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0584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n37n\AppData\Local\Microsoft\Windows\Temporary Internet Files\Content.IE5\K0O7W0UI\MC9002501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895" y="1983048"/>
            <a:ext cx="1584176" cy="215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n37n\AppData\Local\Microsoft\Windows\Temporary Internet Files\Content.IE5\AM1I8PN9\MP9004012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559" y="333262"/>
            <a:ext cx="1770700" cy="141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n37n\AppData\Local\Microsoft\Windows\Temporary Internet Files\Content.IE5\S7687CZ2\MC9004108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5004891"/>
            <a:ext cx="1800201" cy="1618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n37n\AppData\Local\Microsoft\Windows\Temporary Internet Files\Content.IE5\DE4CGPLA\MC9003002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6631" y="1200798"/>
            <a:ext cx="1589574" cy="1535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n37n\AppData\Local\Microsoft\Windows\Temporary Internet Files\Content.IE5\AM1I8PN9\MP9003996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8100" y="2481709"/>
            <a:ext cx="1083126" cy="1354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n37n\AppData\Local\Microsoft\Windows\Temporary Internet Files\Content.IE5\DE4CGPLA\MC9003407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8100" y="4598571"/>
            <a:ext cx="1530898" cy="1675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n37n\AppData\Local\Microsoft\Windows\Temporary Internet Files\Content.IE5\K0O7W0UI\MC90019833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3157" y="4720582"/>
            <a:ext cx="1640456" cy="1431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n37n\AppData\Local\Microsoft\Windows\Temporary Internet Files\Content.IE5\S7687CZ2\MC90043839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791" y="5178425"/>
            <a:ext cx="1709127" cy="1271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Users\n37n\AppData\Local\Microsoft\Windows\Temporary Internet Files\Content.IE5\DE4CGPLA\MC90023941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332656"/>
            <a:ext cx="1232478" cy="141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n37n\AppData\Local\Microsoft\Windows\Temporary Internet Files\Content.IE5\DE4CGPLA\MC90015010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5770" y="3192133"/>
            <a:ext cx="1763311" cy="1321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C:\Users\n37n\AppData\Local\Microsoft\Windows\Temporary Internet Files\Content.IE5\K0O7W0UI\MP90043311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251" y="502889"/>
            <a:ext cx="1784757" cy="1184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9" name="Picture 19" descr="C:\Users\n37n\AppData\Local\Microsoft\Windows\Temporary Internet Files\Content.IE5\DE4CGPLA\MP900403149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205" y="2762917"/>
            <a:ext cx="1947408" cy="1302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3050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ZIMA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Vyber správné obrázky.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170" name="Picture 2" descr="C:\Users\n37n\AppData\Local\Microsoft\Windows\Temporary Internet Files\Content.IE5\DE4CGPLA\MP90042214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00808"/>
            <a:ext cx="7092280" cy="472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7704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1" descr="C:\Users\n37n\AppData\Local\Microsoft\Windows\Temporary Internet Files\Content.IE5\S7687CZ2\MC9003009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7003" y="1911829"/>
            <a:ext cx="1529322" cy="1230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7" descr="C:\Users\n37n\AppData\Local\Microsoft\Windows\Temporary Internet Files\Content.IE5\DE4CGPLA\MC9002988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6325" y="370240"/>
            <a:ext cx="1339133" cy="128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1" descr="C:\Users\n37n\AppData\Local\Microsoft\Windows\Temporary Internet Files\Content.IE5\AM1I8PN9\MC900300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033" y="5217457"/>
            <a:ext cx="1514926" cy="1342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C:\Users\n37n\AppData\Local\Microsoft\Windows\Temporary Internet Files\Content.IE5\S7687CZ2\MC9004399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5151" y="4534340"/>
            <a:ext cx="828675" cy="197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3" descr="C:\Users\n37n\AppData\Local\Microsoft\Windows\Temporary Internet Files\Content.IE5\DE4CGPLA\MC9003358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122" y="4660229"/>
            <a:ext cx="1324534" cy="1152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9" descr="C:\Users\n37n\AppData\Local\Microsoft\Windows\Temporary Internet Files\Content.IE5\AM1I8PN9\MC9002314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088" y="3394378"/>
            <a:ext cx="1658942" cy="1466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n37n\AppData\Local\Microsoft\Windows\Temporary Internet Files\Content.IE5\S7687CZ2\MC90028020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908195"/>
            <a:ext cx="1224136" cy="1597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8" descr="C:\Users\n37n\AppData\Local\Microsoft\Windows\Temporary Internet Files\Content.IE5\K0O7W0UI\MC90024021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4349" y="2682779"/>
            <a:ext cx="1174948" cy="1598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n37n\AppData\Local\Microsoft\Windows\Temporary Internet Files\Content.IE5\K0O7W0UI\MC90018369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1" y="463734"/>
            <a:ext cx="1368152" cy="1694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n37n\AppData\Local\Microsoft\Windows\Temporary Internet Files\Content.IE5\AM1I8PN9\MC90018316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50754"/>
            <a:ext cx="1465666" cy="1330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C:\Users\n37n\AppData\Local\Microsoft\Windows\Temporary Internet Files\Content.IE5\K0O7W0UI\MC90041368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1597" y="2682779"/>
            <a:ext cx="1512168" cy="1407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5" descr="C:\Users\n37n\AppData\Local\Microsoft\Windows\Temporary Internet Files\Content.IE5\AM1I8PN9\MP900411770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912" y="286477"/>
            <a:ext cx="1008112" cy="136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6" descr="C:\Users\n37n\AppData\Local\Microsoft\Windows\Temporary Internet Files\Content.IE5\S7687CZ2\MP900399639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2362" y="764704"/>
            <a:ext cx="124815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0" descr="C:\Users\n37n\AppData\Local\Microsoft\Windows\Temporary Internet Files\Content.IE5\S7687CZ2\MC900437471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620" y="4824887"/>
            <a:ext cx="1367145" cy="1324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42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Jak je to správně? Dokonči věty: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4038600" cy="42093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 jaře slavíme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létě máme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 podzim pouštíme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zimě slavíme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16832"/>
            <a:ext cx="4038600" cy="42093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Vánoce.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raka.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Velikonoce.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va měsíce prázdnin.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5279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ŘEŠENÍ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Na jaře slavíme </a:t>
            </a:r>
            <a:r>
              <a:rPr lang="cs-CZ" dirty="0" smtClean="0"/>
              <a:t>Velikonoce.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 létě </a:t>
            </a:r>
            <a:r>
              <a:rPr lang="cs-CZ" dirty="0" smtClean="0"/>
              <a:t>máme dva měsíce prázdnin.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Na podzim </a:t>
            </a:r>
            <a:r>
              <a:rPr lang="cs-CZ" dirty="0" smtClean="0"/>
              <a:t>pouštíme draka.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 zimě </a:t>
            </a:r>
            <a:r>
              <a:rPr lang="cs-CZ" dirty="0" smtClean="0"/>
              <a:t>slavíme Vánoce.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1177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smtClean="0"/>
              <a:t>Citace</a:t>
            </a:r>
            <a:br>
              <a:rPr lang="cs-CZ" sz="2800" smtClean="0"/>
            </a:br>
            <a:r>
              <a:rPr lang="cs-CZ" sz="2800" smtClean="0"/>
              <a:t>ilustrace</a:t>
            </a:r>
            <a:r>
              <a:rPr lang="cs-CZ" sz="2800" dirty="0" smtClean="0"/>
              <a:t>: www.office.microsoft.com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01857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TC010219417[[fn=Motiv japonského obrazu]]</Template>
  <TotalTime>330</TotalTime>
  <Words>149</Words>
  <Application>Microsoft Office PowerPoint</Application>
  <PresentationFormat>Předvádění na obrazovce (4:3)</PresentationFormat>
  <Paragraphs>42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Která roční období znáš? </vt:lpstr>
      <vt:lpstr>Která roční období znáš? </vt:lpstr>
      <vt:lpstr>Během roku se vystřídají  4 roční období:</vt:lpstr>
      <vt:lpstr>JARO  Vyber správné obrázky. </vt:lpstr>
      <vt:lpstr>Prezentace aplikace PowerPoint</vt:lpstr>
      <vt:lpstr>LÉTO Vyber správné obrázky.</vt:lpstr>
      <vt:lpstr>Prezentace aplikace PowerPoint</vt:lpstr>
      <vt:lpstr>PODZIM Vyber správné obrázky.</vt:lpstr>
      <vt:lpstr>Prezentace aplikace PowerPoint</vt:lpstr>
      <vt:lpstr>ZIMA Vyber správné obrázky.</vt:lpstr>
      <vt:lpstr>Prezentace aplikace PowerPoint</vt:lpstr>
      <vt:lpstr>Jak je to správně? Dokonči věty:</vt:lpstr>
      <vt:lpstr>ŘEŠENÍ</vt:lpstr>
      <vt:lpstr>Citace ilustrace: www.office.microsoft.com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27</cp:revision>
  <dcterms:created xsi:type="dcterms:W3CDTF">2011-06-20T10:46:32Z</dcterms:created>
  <dcterms:modified xsi:type="dcterms:W3CDTF">2012-01-10T20:22:58Z</dcterms:modified>
</cp:coreProperties>
</file>