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-109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7FEF0D-8F94-4882-AE80-9D937A8A71DD}" type="datetimeFigureOut">
              <a:rPr lang="cs-CZ" smtClean="0"/>
              <a:t>13.1.2012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23C96-52FF-47F4-A09F-0AB5B49BFC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2202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7FEF0D-8F94-4882-AE80-9D937A8A71DD}" type="datetimeFigureOut">
              <a:rPr lang="cs-CZ" smtClean="0"/>
              <a:t>13.1.2012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23C96-52FF-47F4-A09F-0AB5B49BFC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93997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7FEF0D-8F94-4882-AE80-9D937A8A71DD}" type="datetimeFigureOut">
              <a:rPr lang="cs-CZ" smtClean="0"/>
              <a:t>13.1.2012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23C96-52FF-47F4-A09F-0AB5B49BFC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01175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7FEF0D-8F94-4882-AE80-9D937A8A71DD}" type="datetimeFigureOut">
              <a:rPr lang="cs-CZ" smtClean="0"/>
              <a:t>13.1.2012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23C96-52FF-47F4-A09F-0AB5B49BFC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45322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7FEF0D-8F94-4882-AE80-9D937A8A71DD}" type="datetimeFigureOut">
              <a:rPr lang="cs-CZ" smtClean="0"/>
              <a:t>13.1.2012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23C96-52FF-47F4-A09F-0AB5B49BFC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04929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7FEF0D-8F94-4882-AE80-9D937A8A71DD}" type="datetimeFigureOut">
              <a:rPr lang="cs-CZ" smtClean="0"/>
              <a:t>13.1.2012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23C96-52FF-47F4-A09F-0AB5B49BFC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59175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7FEF0D-8F94-4882-AE80-9D937A8A71DD}" type="datetimeFigureOut">
              <a:rPr lang="cs-CZ" smtClean="0"/>
              <a:t>13.1.2012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23C96-52FF-47F4-A09F-0AB5B49BFC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56999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7FEF0D-8F94-4882-AE80-9D937A8A71DD}" type="datetimeFigureOut">
              <a:rPr lang="cs-CZ" smtClean="0"/>
              <a:t>13.1.2012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23C96-52FF-47F4-A09F-0AB5B49BFC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40784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7FEF0D-8F94-4882-AE80-9D937A8A71DD}" type="datetimeFigureOut">
              <a:rPr lang="cs-CZ" smtClean="0"/>
              <a:t>13.1.2012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23C96-52FF-47F4-A09F-0AB5B49BFC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14802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7FEF0D-8F94-4882-AE80-9D937A8A71DD}" type="datetimeFigureOut">
              <a:rPr lang="cs-CZ" smtClean="0"/>
              <a:t>13.1.2012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23C96-52FF-47F4-A09F-0AB5B49BFC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84443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7FEF0D-8F94-4882-AE80-9D937A8A71DD}" type="datetimeFigureOut">
              <a:rPr lang="cs-CZ" smtClean="0"/>
              <a:t>13.1.2012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E23C96-52FF-47F4-A09F-0AB5B49BFC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501983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7FEF0D-8F94-4882-AE80-9D937A8A71DD}" type="datetimeFigureOut">
              <a:rPr lang="cs-CZ" smtClean="0"/>
              <a:t>13.1.2012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E23C96-52FF-47F4-A09F-0AB5B49BFC7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254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2420888"/>
            <a:ext cx="7704856" cy="3456384"/>
          </a:xfrm>
        </p:spPr>
        <p:txBody>
          <a:bodyPr>
            <a:normAutofit/>
          </a:bodyPr>
          <a:lstStyle/>
          <a:p>
            <a:pPr lvl="0">
              <a:spcBef>
                <a:spcPts val="0"/>
              </a:spcBef>
            </a:pPr>
            <a:r>
              <a:rPr lang="cs-CZ" sz="2200" dirty="0" smtClean="0">
                <a:solidFill>
                  <a:prstClr val="black"/>
                </a:solidFill>
              </a:rPr>
              <a:t>Základní škola, Hrádek 203</a:t>
            </a:r>
          </a:p>
          <a:p>
            <a:pPr lvl="0">
              <a:spcBef>
                <a:spcPts val="0"/>
              </a:spcBef>
            </a:pPr>
            <a:r>
              <a:rPr lang="cs-CZ" sz="2200" dirty="0" smtClean="0">
                <a:solidFill>
                  <a:prstClr val="black"/>
                </a:solidFill>
              </a:rPr>
              <a:t>Projekt: CZ.1.07/1.400/21.1220</a:t>
            </a:r>
          </a:p>
          <a:p>
            <a:pPr lvl="0">
              <a:spcBef>
                <a:spcPts val="0"/>
              </a:spcBef>
            </a:pPr>
            <a:r>
              <a:rPr lang="cs-CZ" sz="2200" dirty="0" smtClean="0">
                <a:solidFill>
                  <a:prstClr val="black"/>
                </a:solidFill>
              </a:rPr>
              <a:t>VY_32_INOVACE_03_Věcné učení_03_8. </a:t>
            </a:r>
            <a:r>
              <a:rPr lang="cs-CZ" sz="2200" dirty="0" err="1" smtClean="0">
                <a:solidFill>
                  <a:prstClr val="black"/>
                </a:solidFill>
              </a:rPr>
              <a:t>ročník_Adresa</a:t>
            </a:r>
            <a:r>
              <a:rPr lang="cs-CZ" sz="2200" dirty="0" smtClean="0">
                <a:solidFill>
                  <a:prstClr val="black"/>
                </a:solidFill>
              </a:rPr>
              <a:t> školy</a:t>
            </a:r>
          </a:p>
          <a:p>
            <a:pPr lvl="0">
              <a:spcBef>
                <a:spcPts val="0"/>
              </a:spcBef>
            </a:pPr>
            <a:r>
              <a:rPr lang="cs-CZ" sz="2200" dirty="0" smtClean="0">
                <a:solidFill>
                  <a:prstClr val="black"/>
                </a:solidFill>
              </a:rPr>
              <a:t>Autor: Mgr. Jana </a:t>
            </a:r>
            <a:r>
              <a:rPr lang="cs-CZ" sz="2200" dirty="0" err="1" smtClean="0">
                <a:solidFill>
                  <a:prstClr val="black"/>
                </a:solidFill>
              </a:rPr>
              <a:t>Burdzová</a:t>
            </a:r>
            <a:endParaRPr lang="cs-CZ" sz="2200" dirty="0" smtClean="0">
              <a:solidFill>
                <a:prstClr val="black"/>
              </a:solidFill>
            </a:endParaRPr>
          </a:p>
          <a:p>
            <a:pPr lvl="0">
              <a:spcBef>
                <a:spcPts val="0"/>
              </a:spcBef>
            </a:pPr>
            <a:r>
              <a:rPr lang="cs-CZ" sz="2200" dirty="0" smtClean="0">
                <a:solidFill>
                  <a:prstClr val="black"/>
                </a:solidFill>
              </a:rPr>
              <a:t>Použití: určeno k prezentaci na interaktivní tabuli</a:t>
            </a:r>
          </a:p>
          <a:p>
            <a:pPr lvl="0">
              <a:spcBef>
                <a:spcPts val="0"/>
              </a:spcBef>
            </a:pPr>
            <a:endParaRPr lang="cs-CZ" sz="2200" dirty="0">
              <a:solidFill>
                <a:prstClr val="black"/>
              </a:solidFill>
            </a:endParaRPr>
          </a:p>
          <a:p>
            <a:pPr>
              <a:spcBef>
                <a:spcPts val="0"/>
              </a:spcBef>
            </a:pPr>
            <a:r>
              <a:rPr lang="cs-CZ" sz="2200" dirty="0" smtClean="0">
                <a:solidFill>
                  <a:prstClr val="black"/>
                </a:solidFill>
              </a:rPr>
              <a:t>Anotace: Jedná se o výukovou prezentaci určenou k opakování a upevňování základních znalostí z předchozích ročníků. Materiál je určen pro výuku žáků se středně těžkým mentálním postižením.</a:t>
            </a:r>
          </a:p>
          <a:p>
            <a:pPr lvl="0">
              <a:spcBef>
                <a:spcPts val="0"/>
              </a:spcBef>
            </a:pPr>
            <a:endParaRPr lang="cs-CZ" dirty="0">
              <a:solidFill>
                <a:prstClr val="black"/>
              </a:solidFill>
            </a:endParaRPr>
          </a:p>
          <a:p>
            <a:pPr lvl="0">
              <a:spcBef>
                <a:spcPts val="0"/>
              </a:spcBef>
            </a:pPr>
            <a:endParaRPr lang="cs-CZ" dirty="0" smtClean="0">
              <a:solidFill>
                <a:prstClr val="black"/>
              </a:solidFill>
            </a:endParaRP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7" y="548680"/>
            <a:ext cx="6021089" cy="1249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6047" y="548680"/>
            <a:ext cx="6021089" cy="1249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24259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Naše škola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451884"/>
            <a:ext cx="3888432" cy="2903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6326" y="2451884"/>
            <a:ext cx="3917642" cy="29251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54377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64807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 naší škole jsme se toho už hodně naučili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405332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Spousta z nás už umí číst, psát a dokonce si i ledacos spočítat. </a:t>
            </a:r>
          </a:p>
        </p:txBody>
      </p:sp>
      <p:pic>
        <p:nvPicPr>
          <p:cNvPr id="2053" name="Picture 5" descr="C:\Users\n37n\AppData\Local\Microsoft\Windows\Temporary Internet Files\Content.IE5\S7687CZ2\MP90043951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3309124"/>
            <a:ext cx="4824536" cy="3220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113677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ještě umíme?</a:t>
            </a:r>
            <a:endParaRPr lang="cs-CZ" dirty="0"/>
          </a:p>
        </p:txBody>
      </p:sp>
      <p:pic>
        <p:nvPicPr>
          <p:cNvPr id="3075" name="Picture 3" descr="C:\Users\n37n\AppData\Local\Microsoft\Windows\Temporary Internet Files\Content.IE5\K0O7W0UI\MC900232728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196752"/>
            <a:ext cx="1821750" cy="28818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n37n\AppData\Local\Microsoft\Windows\Temporary Internet Files\Content.IE5\AM1I8PN9\MC90008947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498505"/>
            <a:ext cx="2341481" cy="1988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n37n\AppData\Local\Microsoft\Windows\Temporary Internet Files\Content.IE5\K0O7W0UI\MC90033838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542103"/>
            <a:ext cx="1413649" cy="3173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n37n\AppData\Local\Microsoft\Windows\Temporary Internet Files\Content.IE5\K0O7W0UI\MC90008964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4293096"/>
            <a:ext cx="2131008" cy="1937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93298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Název školy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Čtení, psaní a počítání člověk ve svém životě často potřebuje, jsou to</a:t>
            </a:r>
            <a:r>
              <a:rPr lang="cs-CZ" b="1" dirty="0" smtClean="0"/>
              <a:t> základní </a:t>
            </a:r>
            <a:r>
              <a:rPr lang="cs-CZ" dirty="0" smtClean="0"/>
              <a:t>dovednosti.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Proto se také naše škola jmenuje </a:t>
            </a:r>
            <a:r>
              <a:rPr lang="cs-CZ" b="1" dirty="0" smtClean="0"/>
              <a:t>ZÁKLADNÍ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2050" name="Picture 2" descr="C:\Users\n37n\AppData\Local\Microsoft\Windows\Temporary Internet Files\Content.IE5\AM1I8PN9\MC9002921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0777" y="2952744"/>
            <a:ext cx="1432865" cy="1822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n37n\AppData\Local\Microsoft\Windows\Temporary Internet Files\Content.IE5\S7687CZ2\MC90029497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895851"/>
            <a:ext cx="1451153" cy="18370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n37n\AppData\Local\Microsoft\Windows\Temporary Internet Files\Content.IE5\AM1I8PN9\MC90037086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978147"/>
            <a:ext cx="1807769" cy="1672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7399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Adresa školy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Naši základní školu najdete v obci Hrádek. </a:t>
            </a:r>
          </a:p>
          <a:p>
            <a:pPr marL="0" indent="0">
              <a:buNone/>
            </a:pPr>
            <a:r>
              <a:rPr lang="cs-CZ" dirty="0" smtClean="0"/>
              <a:t>Celý název školy zní: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Základní škola, Hrádek 203</a:t>
            </a:r>
          </a:p>
          <a:p>
            <a:pPr marL="0" indent="0">
              <a:buNone/>
            </a:pPr>
            <a:endParaRPr lang="cs-CZ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  <a:p>
            <a:pPr marL="0" indent="0">
              <a:buNone/>
            </a:pPr>
            <a:endParaRPr lang="cs-CZ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8745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si potřebuji zapamatovat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marL="0" indent="0">
              <a:buNone/>
            </a:pPr>
            <a:endParaRPr lang="cs-CZ" dirty="0" smtClean="0">
              <a:ln w="11430"/>
            </a:endParaRPr>
          </a:p>
          <a:p>
            <a:pPr marL="0" indent="0">
              <a:buNone/>
            </a:pPr>
            <a:r>
              <a:rPr lang="cs-CZ" dirty="0" smtClean="0">
                <a:ln w="11430"/>
              </a:rPr>
              <a:t>Myslíte si, že je důležité znát číslo 203? </a:t>
            </a:r>
          </a:p>
          <a:p>
            <a:pPr marL="0" indent="0">
              <a:buNone/>
            </a:pPr>
            <a:endParaRPr lang="cs-CZ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b="1" dirty="0" smtClean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Určitě, protože v obci Hrádek se nachází ještě jedna základní škola.</a:t>
            </a:r>
          </a:p>
          <a:p>
            <a:pPr marL="0" indent="0">
              <a:buNone/>
            </a:pP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827634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Poštovní směrovací číslo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s-CZ" dirty="0" smtClean="0"/>
              <a:t>Proč musí být na obálce uvedeno vždy také správné poštovní směrovací číslo?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Protože tak máme zaručeno, že obálka bude doručena na správnou poštu.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 naší republice se mohou nacházet místa se stejným názvem, Hrádků bychom našli hned několik, ale pouze ten náš Hrádek má poštovní směrovací číslo: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 </a:t>
            </a:r>
            <a:r>
              <a:rPr lang="cs-CZ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671 27</a:t>
            </a:r>
            <a:endParaRPr lang="cs-CZ" b="1" cap="all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37591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Do připraveného rámečku napiš adresu školy.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39552" y="2276872"/>
            <a:ext cx="8064896" cy="381642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59909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Základní škola, Hrádek 203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Hrádek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</a:rPr>
              <a:t>671 27</a:t>
            </a:r>
            <a:endParaRPr lang="cs-CZ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0636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3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8680"/>
            <a:ext cx="8229600" cy="1224136"/>
          </a:xfrm>
        </p:spPr>
        <p:txBody>
          <a:bodyPr>
            <a:normAutofit/>
          </a:bodyPr>
          <a:lstStyle/>
          <a:p>
            <a:r>
              <a:rPr lang="cs-CZ" sz="2400" dirty="0"/>
              <a:t>Použité fotografie: archiv </a:t>
            </a:r>
            <a:r>
              <a:rPr lang="cs-CZ" sz="2400" dirty="0" smtClean="0"/>
              <a:t>autora</a:t>
            </a:r>
            <a:br>
              <a:rPr lang="cs-CZ" sz="2400" dirty="0" smtClean="0"/>
            </a:br>
            <a:r>
              <a:rPr lang="cs-CZ" sz="2400" dirty="0"/>
              <a:t>ilustrace: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2591978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120</TotalTime>
  <Words>242</Words>
  <Application>Microsoft Office PowerPoint</Application>
  <PresentationFormat>Předvádění na obrazovce (4:3)</PresentationFormat>
  <Paragraphs>50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 </vt:lpstr>
      <vt:lpstr>Naše škola</vt:lpstr>
      <vt:lpstr>V naší škole jsme se toho už hodně naučili</vt:lpstr>
      <vt:lpstr>Co ještě umíme?</vt:lpstr>
      <vt:lpstr>Název školy</vt:lpstr>
      <vt:lpstr>Adresa školy</vt:lpstr>
      <vt:lpstr>Co si potřebuji zapamatovat</vt:lpstr>
      <vt:lpstr>Poštovní směrovací číslo</vt:lpstr>
      <vt:lpstr>Úkol</vt:lpstr>
      <vt:lpstr>Řešení</vt:lpstr>
      <vt:lpstr>Použité fotografie: archiv autora ilustrace: www.office.microsoft.com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dc:creator>n37n</dc:creator>
  <cp:lastModifiedBy>n37n</cp:lastModifiedBy>
  <cp:revision>20</cp:revision>
  <dcterms:created xsi:type="dcterms:W3CDTF">2011-08-23T20:28:06Z</dcterms:created>
  <dcterms:modified xsi:type="dcterms:W3CDTF">2012-01-13T13:54:30Z</dcterms:modified>
</cp:coreProperties>
</file>