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20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399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117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532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92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917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699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078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48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444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198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FEF0D-8F94-4882-AE80-9D937A8A71DD}" type="datetimeFigureOut">
              <a:rPr lang="cs-CZ" smtClean="0"/>
              <a:t>10.1.2012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54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6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420888"/>
            <a:ext cx="7416824" cy="3960440"/>
          </a:xfrm>
        </p:spPr>
        <p:txBody>
          <a:bodyPr>
            <a:noAutofit/>
          </a:bodyPr>
          <a:lstStyle/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VY_32_INOVACE_03_Věcné učení_04_8. </a:t>
            </a:r>
            <a:r>
              <a:rPr lang="cs-CZ" sz="2000" dirty="0" err="1" smtClean="0">
                <a:solidFill>
                  <a:prstClr val="black"/>
                </a:solidFill>
              </a:rPr>
              <a:t>ročník_Elektrospotřebiče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v domácnosti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Autor: Mgr. Jana </a:t>
            </a:r>
            <a:r>
              <a:rPr lang="cs-CZ" sz="2000" dirty="0" err="1" smtClean="0">
                <a:solidFill>
                  <a:prstClr val="black"/>
                </a:solidFill>
              </a:rPr>
              <a:t>Burdzová</a:t>
            </a: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Použití: určeno k prezentaci na interaktivní tabuli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Anotace: Jedná se o výukovou prezentaci určenou k opakování učiva sedmého ročníku. </a:t>
            </a:r>
            <a:r>
              <a:rPr lang="cs-CZ" sz="2000" dirty="0">
                <a:solidFill>
                  <a:prstClr val="black"/>
                </a:solidFill>
              </a:rPr>
              <a:t>Určeno pro výuku žáků se středně těžkým mentálním postižením.</a:t>
            </a:r>
          </a:p>
          <a:p>
            <a:pPr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548680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047" y="548680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425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5"/>
    </mc:Choice>
    <mc:Fallback xmlns="">
      <p:transition spd="slow" advTm="5075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 kuchyni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3168352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Které elektrospotřebiče nám usnadňují práci v kuchyni?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1628800"/>
            <a:ext cx="4038600" cy="4525963"/>
          </a:xfrm>
        </p:spPr>
        <p:txBody>
          <a:bodyPr/>
          <a:lstStyle/>
          <a:p>
            <a:endParaRPr lang="cs-CZ"/>
          </a:p>
        </p:txBody>
      </p:sp>
      <p:pic>
        <p:nvPicPr>
          <p:cNvPr id="1029" name="Picture 5" descr="C:\Users\n37n\AppData\Local\Microsoft\Windows\Temporary Internet Files\Content.IE5\K0O7W0UI\MP9004140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556792"/>
            <a:ext cx="46805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5437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47"/>
    </mc:Choice>
    <mc:Fallback xmlns="">
      <p:transition spd="slow" advTm="5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Poznáš, co v kuchyni běžně nenajdeš?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n37n\AppData\Local\Microsoft\Windows\Temporary Internet Files\Content.IE5\S7687CZ2\MC900250501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149080"/>
            <a:ext cx="1617552" cy="211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37n\AppData\Local\Microsoft\Windows\Temporary Internet Files\Content.IE5\S7687CZ2\MC9002803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09633"/>
            <a:ext cx="1747319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n37n\AppData\Local\Microsoft\Windows\Temporary Internet Files\Content.IE5\S7687CZ2\MC9002900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28172"/>
            <a:ext cx="2136253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37n\AppData\Local\Microsoft\Windows\Temporary Internet Files\Content.IE5\AM1I8PN9\MC90028036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9130"/>
            <a:ext cx="2232248" cy="203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n37n\AppData\Local\Microsoft\Windows\Temporary Internet Files\Content.IE5\DE4CGPLA\MC90033483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149080"/>
            <a:ext cx="1803197" cy="174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n37n\AppData\Local\Microsoft\Windows\Temporary Internet Files\Content.IE5\DE4CGPLA\MC90025095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0568" y="1772816"/>
            <a:ext cx="181704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1136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386"/>
    </mc:Choice>
    <mc:Fallback xmlns="">
      <p:transition spd="slow" advTm="11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pic>
        <p:nvPicPr>
          <p:cNvPr id="8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492896"/>
            <a:ext cx="1816765" cy="2377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417" y="2780928"/>
            <a:ext cx="1804987" cy="1736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74932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89"/>
    </mc:Choice>
    <mc:Fallback xmlns="">
      <p:transition spd="slow" advTm="3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Které obrázky sem nepatří? Víš proč?</a:t>
            </a:r>
            <a:endParaRPr lang="cs-CZ" dirty="0"/>
          </a:p>
        </p:txBody>
      </p:sp>
      <p:pic>
        <p:nvPicPr>
          <p:cNvPr id="4098" name="Picture 2" descr="C:\Users\n37n\AppData\Local\Microsoft\Windows\Temporary Internet Files\Content.IE5\S7687CZ2\MC900199308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1501366" cy="2218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37n\AppData\Local\Microsoft\Windows\Temporary Internet Files\Content.IE5\DE4CGPLA\MC90029078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34489"/>
            <a:ext cx="1600445" cy="185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37n\AppData\Local\Microsoft\Windows\Temporary Internet Files\Content.IE5\K0O7W0UI\MC9002372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823" y="4941168"/>
            <a:ext cx="2568511" cy="1456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37n\AppData\Local\Microsoft\Windows\Temporary Internet Files\Content.IE5\AM1I8PN9\MC90029580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27784"/>
            <a:ext cx="2222626" cy="226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37n\AppData\Local\Microsoft\Windows\Temporary Internet Files\Content.IE5\AM1I8PN9\MC9003324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844825"/>
            <a:ext cx="2584494" cy="248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n37n\AppData\Local\Microsoft\Windows\Temporary Internet Files\Content.IE5\AM1I8PN9\MC9002803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1861" y="4076293"/>
            <a:ext cx="1984973" cy="2104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769406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39"/>
    </mc:Choice>
    <mc:Fallback xmlns="">
      <p:transition spd="slow" advTm="82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Struhadlo, nože i váleček na nudle mezi elektrospotřebiče nepatří, protože ke svému provozu nepotřebují elektřinu, ale naši sílu.</a:t>
            </a:r>
            <a:endParaRPr lang="cs-CZ" dirty="0">
              <a:solidFill>
                <a:srgbClr val="C00000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38029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92"/>
    </mc:Choice>
    <mc:Fallback xmlns="">
      <p:transition spd="slow" advTm="74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Zakroužkuj spotřebiče, které smíš doma používat sám 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5122" name="Picture 2" descr="C:\Users\n37n\AppData\Local\Microsoft\Windows\Temporary Internet Files\Content.IE5\K0O7W0UI\MC90035691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5430395"/>
            <a:ext cx="2191219" cy="972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n37n\AppData\Local\Microsoft\Windows\Temporary Internet Files\Content.IE5\S7687CZ2\MC9004119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966" y="1843264"/>
            <a:ext cx="1665375" cy="157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n37n\AppData\Local\Microsoft\Windows\Temporary Internet Files\Content.IE5\K0O7W0UI\MC9003202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38146"/>
            <a:ext cx="1944216" cy="2508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n37n\AppData\Local\Microsoft\Windows\Temporary Internet Files\Content.IE5\DE4CGPLA\MC90019931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2383052"/>
            <a:ext cx="1728191" cy="2076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n37n\AppData\Local\Microsoft\Windows\Temporary Internet Files\Content.IE5\K0O7W0UI\MC90019930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2191" y="4543979"/>
            <a:ext cx="1955549" cy="2130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n37n\AppData\Local\Microsoft\Windows\Temporary Internet Files\Content.IE5\AM1I8PN9\MC900356911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5" y="1815486"/>
            <a:ext cx="2113962" cy="2504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n37n\AppData\Local\Microsoft\Windows\Temporary Internet Files\Content.IE5\K0O7W0UI\MC9001130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3789" y="1815486"/>
            <a:ext cx="1440160" cy="1868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5048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442"/>
    </mc:Choice>
    <mc:Fallback xmlns="">
      <p:transition spd="slow" advTm="20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936104"/>
          </a:xfrm>
        </p:spPr>
        <p:txBody>
          <a:bodyPr>
            <a:no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84901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54"/>
    </mc:Choice>
    <mc:Fallback xmlns="">
      <p:transition spd="slow" advTm="1454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9|1.1|1.8|1.4|1.5|1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2|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1|1.2|1.1|1.1|0.9|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4|2.4|2.7|2.7|2.5|2.5|2.5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111</Words>
  <Application>Microsoft Office PowerPoint</Application>
  <PresentationFormat>Předvádění na obrazovce (4:3)</PresentationFormat>
  <Paragraphs>20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</vt:lpstr>
      <vt:lpstr>V kuchyni</vt:lpstr>
      <vt:lpstr>Poznáš, co v kuchyni běžně nenajdeš?</vt:lpstr>
      <vt:lpstr>Řešení</vt:lpstr>
      <vt:lpstr>Které obrázky sem nepatří? Víš proč?</vt:lpstr>
      <vt:lpstr>Řešení</vt:lpstr>
      <vt:lpstr>Zakroužkuj spotřebiče, které smíš doma používat sám </vt:lpstr>
      <vt:lpstr>Citace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n37n</dc:creator>
  <cp:lastModifiedBy>n37n</cp:lastModifiedBy>
  <cp:revision>16</cp:revision>
  <dcterms:created xsi:type="dcterms:W3CDTF">2011-08-23T20:28:06Z</dcterms:created>
  <dcterms:modified xsi:type="dcterms:W3CDTF">2012-01-10T20:22:06Z</dcterms:modified>
</cp:coreProperties>
</file>