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055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6956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87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14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195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15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65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31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786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900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5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DEA91-6B46-4C5F-8D1E-E4FA62901585}" type="datetimeFigureOut">
              <a:rPr lang="cs-CZ" smtClean="0"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4843A-32D9-47B0-8C1A-1A88DC5B16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83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43808" y="620688"/>
            <a:ext cx="2808312" cy="576064"/>
          </a:xfrm>
        </p:spPr>
        <p:txBody>
          <a:bodyPr>
            <a:normAutofit/>
          </a:bodyPr>
          <a:lstStyle/>
          <a:p>
            <a:r>
              <a:rPr lang="cs-CZ" sz="800" dirty="0" smtClean="0"/>
              <a:t>nadpis</a:t>
            </a:r>
            <a:endParaRPr lang="cs-CZ" sz="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 fontScale="92500" lnSpcReduction="10000"/>
          </a:bodyPr>
          <a:lstStyle/>
          <a:p>
            <a:pPr marL="0" lvl="0" indent="0" algn="ctr">
              <a:spcBef>
                <a:spcPts val="0"/>
              </a:spcBef>
              <a:buNone/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škola, Hrádek 203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Projekt: CZ.1.07/1.400/21.1220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VY_32_INOVACE_03_Věcné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učení_06_9. </a:t>
            </a:r>
            <a:r>
              <a:rPr lang="cs-CZ" sz="2200" dirty="0" err="1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ročník_Služby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Mgr. Jana </a:t>
            </a:r>
            <a:r>
              <a:rPr lang="cs-CZ" sz="22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Burdzová</a:t>
            </a: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2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Použití: určeno k prezentaci na interaktivní </a:t>
            </a: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tabuli</a:t>
            </a:r>
          </a:p>
          <a:p>
            <a:pPr marL="0" indent="0" algn="ctr">
              <a:buNone/>
            </a:pPr>
            <a:endParaRPr lang="cs-CZ" sz="22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r>
              <a:rPr lang="cs-CZ" sz="22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Jedná se o výukovou prezentaci, kdy jsou žákům pomocí obrázků podrobněji přiblíženy některé z běžně poskytovaných služeb. Žáci aktivně vyhledávají nesprávně zařazené obrázky a podle obrázků vyvozují správný název poskytovaných služeb. Materiál je určen pro výuku žáků se středně těžkým mentálním postižením.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01156"/>
            <a:ext cx="602108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891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Kadeřnictví</a:t>
            </a:r>
            <a:br>
              <a:rPr lang="cs-CZ" dirty="0" smtClean="0"/>
            </a:br>
            <a:r>
              <a:rPr lang="cs-CZ" dirty="0" smtClean="0"/>
              <a:t>Co sem nepatří?</a:t>
            </a:r>
            <a:endParaRPr lang="cs-CZ" dirty="0"/>
          </a:p>
        </p:txBody>
      </p:sp>
      <p:pic>
        <p:nvPicPr>
          <p:cNvPr id="1026" name="Picture 2" descr="C:\Users\n37n\AppData\Local\Microsoft\Windows\Temporary Internet Files\Content.IE5\K0O7W0UI\MC90035694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1383487" cy="183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n37n\AppData\Local\Microsoft\Windows\Temporary Internet Files\Content.IE5\AM1I8PN9\MC9004325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196" y="4742054"/>
            <a:ext cx="1841500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37n\AppData\Local\Microsoft\Windows\Temporary Internet Files\Content.IE5\AM1I8PN9\MC9003454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44824"/>
            <a:ext cx="1740103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37n\AppData\Local\Microsoft\Windows\Temporary Internet Files\Content.IE5\K0O7W0UI\MC9003355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306" y="2276872"/>
            <a:ext cx="1781604" cy="182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37n\AppData\Local\Microsoft\Windows\Temporary Internet Files\Content.IE5\DE4CGPLA\MP90017544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91" y="5085184"/>
            <a:ext cx="1578491" cy="106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n37n\AppData\Local\Microsoft\Windows\Temporary Internet Files\Content.IE5\K0O7W0UI\MC90036143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79584"/>
            <a:ext cx="1827886" cy="154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37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Holičství</a:t>
            </a:r>
            <a:br>
              <a:rPr lang="cs-CZ" dirty="0" smtClean="0"/>
            </a:br>
            <a:r>
              <a:rPr lang="cs-CZ" dirty="0" smtClean="0"/>
              <a:t>Co sem nepatří?</a:t>
            </a:r>
            <a:endParaRPr lang="cs-CZ" dirty="0"/>
          </a:p>
        </p:txBody>
      </p:sp>
      <p:pic>
        <p:nvPicPr>
          <p:cNvPr id="2050" name="Picture 2" descr="C:\Users\n37n\AppData\Local\Microsoft\Windows\Temporary Internet Files\Content.IE5\AM1I8PN9\MC9002517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1707185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37n\AppData\Local\Microsoft\Windows\Temporary Internet Files\Content.IE5\S7687CZ2\MC90036165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761" y="2724866"/>
            <a:ext cx="1412968" cy="176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37n\AppData\Local\Microsoft\Windows\Temporary Internet Files\Content.IE5\DE4CGPLA\MC9001985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18189"/>
            <a:ext cx="1576812" cy="239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n37n\AppData\Local\Microsoft\Windows\Temporary Internet Files\Content.IE5\K0O7W0UI\MC9002171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97152"/>
            <a:ext cx="1345082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37n\AppData\Local\Microsoft\Windows\Temporary Internet Files\Content.IE5\AM1I8PN9\MC9002120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80190"/>
            <a:ext cx="133045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n37n\AppData\Local\Microsoft\Windows\Temporary Internet Files\Content.IE5\K0O7W0UI\MC9003002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97152"/>
            <a:ext cx="1230906" cy="121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n37n\AppData\Local\Microsoft\Windows\Temporary Internet Files\Content.IE5\DE4CGPLA\MC9002505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417" y="1885400"/>
            <a:ext cx="1762684" cy="132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n37n\AppData\Local\Microsoft\Windows\Temporary Internet Files\Content.IE5\S7687CZ2\MC90028716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412" y="4905481"/>
            <a:ext cx="1864628" cy="159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68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si zde můžeš nechat opravit? Poznáš to podle obrázků?</a:t>
            </a:r>
            <a:endParaRPr lang="cs-CZ" dirty="0"/>
          </a:p>
        </p:txBody>
      </p:sp>
      <p:pic>
        <p:nvPicPr>
          <p:cNvPr id="3074" name="Picture 2" descr="C:\Users\n37n\AppData\Local\Microsoft\Windows\Temporary Internet Files\Content.IE5\AM1I8PN9\MC9002505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2693803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37n\AppData\Local\Microsoft\Windows\Temporary Internet Files\Content.IE5\DE4CGPLA\MC900195392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49624"/>
            <a:ext cx="1945154" cy="204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37n\AppData\Local\Microsoft\Windows\Temporary Internet Files\Content.IE5\DE4CGPLA\MC9002874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62553"/>
            <a:ext cx="2062182" cy="230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n37n\AppData\Local\Microsoft\Windows\Temporary Internet Files\Content.IE5\DE4CGPLA\MC9002505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1974" y="1895433"/>
            <a:ext cx="1680922" cy="184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47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Poznáš podle obrázků, jaké služby se poskytují zde?</a:t>
            </a:r>
            <a:endParaRPr lang="cs-CZ" dirty="0"/>
          </a:p>
        </p:txBody>
      </p:sp>
      <p:pic>
        <p:nvPicPr>
          <p:cNvPr id="4098" name="Picture 2" descr="C:\Users\n37n\AppData\Local\Microsoft\Windows\Temporary Internet Files\Content.IE5\AM1I8PN9\MP90040940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76872"/>
            <a:ext cx="2027068" cy="204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37n\AppData\Local\Microsoft\Windows\Temporary Internet Files\Content.IE5\S7687CZ2\MC9002296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4"/>
            <a:ext cx="1820570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n37n\AppData\Local\Microsoft\Windows\Temporary Internet Files\Content.IE5\AM1I8PN9\MC9004359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65104"/>
            <a:ext cx="2088232" cy="189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n37n\AppData\Local\Microsoft\Windows\Temporary Internet Files\Content.IE5\S7687CZ2\MC9000568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873341"/>
            <a:ext cx="1728192" cy="2527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Správné řešení</a:t>
            </a:r>
            <a:br>
              <a:rPr lang="cs-CZ" dirty="0" smtClean="0"/>
            </a:br>
            <a:r>
              <a:rPr lang="cs-CZ" dirty="0" smtClean="0"/>
              <a:t>Do kadeřnictví patří: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05085"/>
            <a:ext cx="1737595" cy="2304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787" y="2492896"/>
            <a:ext cx="1738452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61561"/>
            <a:ext cx="2548536" cy="193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228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Správné řešení</a:t>
            </a:r>
            <a:br>
              <a:rPr lang="cs-CZ" dirty="0" smtClean="0"/>
            </a:br>
            <a:r>
              <a:rPr lang="cs-CZ" dirty="0" smtClean="0"/>
              <a:t>Do holičství patří: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313797"/>
            <a:ext cx="1512168" cy="204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469" y="2051500"/>
            <a:ext cx="1545555" cy="2119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97152"/>
            <a:ext cx="146278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43331"/>
            <a:ext cx="1906141" cy="143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143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Správné řešení:</a:t>
            </a:r>
          </a:p>
          <a:p>
            <a:r>
              <a:rPr lang="cs-CZ" dirty="0" smtClean="0"/>
              <a:t>Opravna obuvi</a:t>
            </a:r>
            <a:endParaRPr lang="cs-CZ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82" y="1628800"/>
            <a:ext cx="693863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907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Správné řešení:</a:t>
            </a:r>
            <a:br>
              <a:rPr lang="cs-CZ" dirty="0" smtClean="0"/>
            </a:br>
            <a:r>
              <a:rPr lang="cs-CZ" dirty="0" smtClean="0"/>
              <a:t>Krejčovství, opravna oděvů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65" y="1600200"/>
            <a:ext cx="744027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29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>
                <a:solidFill>
                  <a:schemeClr val="tx1"/>
                </a:solidFill>
                <a:effectLst/>
              </a:rPr>
              <a:t>Citace</a:t>
            </a:r>
            <a:br>
              <a:rPr lang="cs-CZ" sz="2400" dirty="0">
                <a:solidFill>
                  <a:schemeClr val="tx1"/>
                </a:solidFill>
                <a:effectLst/>
              </a:rPr>
            </a:br>
            <a:r>
              <a:rPr lang="cs-CZ" sz="2400" dirty="0">
                <a:solidFill>
                  <a:schemeClr val="tx1"/>
                </a:solidFill>
                <a:effectLst/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175513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112</Words>
  <Application>Microsoft Office PowerPoint</Application>
  <PresentationFormat>Předvádění na obrazovce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nadpis</vt:lpstr>
      <vt:lpstr>Kadeřnictví Co sem nepatří?</vt:lpstr>
      <vt:lpstr>Holičství Co sem nepatří?</vt:lpstr>
      <vt:lpstr>Co si zde můžeš nechat opravit? Poznáš to podle obrázků?</vt:lpstr>
      <vt:lpstr>Poznáš podle obrázků, jaké služby se poskytují zde?</vt:lpstr>
      <vt:lpstr>Správné řešení Do kadeřnictví patří:</vt:lpstr>
      <vt:lpstr>Správné řešení Do holičství patří:</vt:lpstr>
      <vt:lpstr>Prezentace aplikace PowerPoint</vt:lpstr>
      <vt:lpstr>Správné řešení: Krejčovství, opravna oděvů</vt:lpstr>
      <vt:lpstr>Citace ilustrace: www.office.microsoft.com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Hrádek 203 Projekt: CZ.1.07/1.400/21.1220 Sada: Člověk a příroda   VY_32_INOVACE_05_Věcné učení Autor: Mgr. Jana Burdzová Použití: určeno k prezentaci na interaktivní tabuli</dc:title>
  <dc:creator>n37n</dc:creator>
  <cp:lastModifiedBy>n37n</cp:lastModifiedBy>
  <cp:revision>12</cp:revision>
  <dcterms:created xsi:type="dcterms:W3CDTF">2011-10-09T19:54:46Z</dcterms:created>
  <dcterms:modified xsi:type="dcterms:W3CDTF">2013-01-10T18:04:01Z</dcterms:modified>
</cp:coreProperties>
</file>