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8" autoAdjust="0"/>
    <p:restoredTop sz="94660"/>
  </p:normalViewPr>
  <p:slideViewPr>
    <p:cSldViewPr>
      <p:cViewPr varScale="1">
        <p:scale>
          <a:sx n="77" d="100"/>
          <a:sy n="77" d="100"/>
        </p:scale>
        <p:origin x="-99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86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065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3827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493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023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86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802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77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6760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195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123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2C476-D63B-4065-BAA5-9D1D29EC76AA}" type="datetimeFigureOut">
              <a:rPr lang="cs-CZ" smtClean="0"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9573E-9988-430B-9D4F-DD04405385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644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016223"/>
          </a:xfrm>
        </p:spPr>
        <p:txBody>
          <a:bodyPr/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3212976"/>
            <a:ext cx="7344816" cy="3168352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VY_32_INOVACE_03_Věcné učení_09_9. </a:t>
            </a:r>
            <a:r>
              <a:rPr lang="cs-CZ" sz="20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ročník_Projevy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 příznaky infekčních nemocí – chřipky a neštovic</a:t>
            </a:r>
          </a:p>
          <a:p>
            <a:pPr lvl="0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0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0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tabuli</a:t>
            </a:r>
          </a:p>
          <a:p>
            <a:pPr lvl="0">
              <a:spcBef>
                <a:spcPts val="0"/>
              </a:spcBef>
            </a:pP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určenou k vyvození projevů a příznaků infekčních nemocí – chřipky a neštovic. Materiál je určen pro výuku žáků se středně těžkým mentálním postižením.</a:t>
            </a: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980728"/>
            <a:ext cx="6021089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869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Pavla dnes nepřišla do školy. Necítí se dobře, má kašel, rýmu, zvýšenou teplotu a bolí ji hlava.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8" name="Picture 4" descr="C:\Users\n37n\AppData\Local\Microsoft\Windows\Temporary Internet Files\Content.IE5\AM1I8PN9\MP90042783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81045"/>
            <a:ext cx="5652120" cy="369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2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Jak se nazývá onemocnění, které Pavlu právě trápí? Vyber správnou odpověď z nabízených možností: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Pavla má neštovice.</a:t>
            </a:r>
          </a:p>
          <a:p>
            <a:pPr marL="0" indent="0">
              <a:buNone/>
            </a:pPr>
            <a:r>
              <a:rPr lang="cs-CZ" dirty="0" smtClean="0"/>
              <a:t>Pavlu bolí zlomená noha.</a:t>
            </a:r>
          </a:p>
          <a:p>
            <a:pPr marL="0" indent="0">
              <a:buNone/>
            </a:pPr>
            <a:r>
              <a:rPr lang="cs-CZ" dirty="0" smtClean="0"/>
              <a:t>Pavla má chřipku.</a:t>
            </a:r>
          </a:p>
          <a:p>
            <a:pPr marL="0" indent="0">
              <a:buNone/>
            </a:pPr>
            <a:r>
              <a:rPr lang="cs-CZ" dirty="0" smtClean="0"/>
              <a:t>Pavla angínu.</a:t>
            </a:r>
          </a:p>
          <a:p>
            <a:pPr marL="0" indent="0">
              <a:buNone/>
            </a:pPr>
            <a:r>
              <a:rPr lang="cs-CZ" dirty="0" smtClean="0"/>
              <a:t>Pavla si vymkla kotník.</a:t>
            </a:r>
          </a:p>
          <a:p>
            <a:pPr marL="0" indent="0">
              <a:buNone/>
            </a:pPr>
            <a:r>
              <a:rPr lang="cs-CZ" dirty="0" smtClean="0"/>
              <a:t>Pavla má zánět slepého střeva.</a:t>
            </a:r>
          </a:p>
          <a:p>
            <a:pPr marL="0" indent="0">
              <a:buNone/>
            </a:pPr>
            <a:r>
              <a:rPr lang="cs-CZ" dirty="0" smtClean="0"/>
              <a:t>Pavla má zánět spojivek.</a:t>
            </a:r>
          </a:p>
        </p:txBody>
      </p:sp>
    </p:spTree>
    <p:extLst>
      <p:ext uri="{BB962C8B-B14F-4D97-AF65-F5344CB8AC3E}">
        <p14:creationId xmlns:p14="http://schemas.microsoft.com/office/powerpoint/2010/main" val="2237337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Správné řešení: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Pavla má chřipku.</a:t>
            </a: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514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Podle čeho jsme mohli poznat správný název nemoci?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Podle potíží, které Pavlu trápí. Jsou to: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800" dirty="0"/>
              <a:t>k</a:t>
            </a:r>
            <a:r>
              <a:rPr lang="cs-CZ" sz="2800" dirty="0" smtClean="0"/>
              <a:t>ašel</a:t>
            </a:r>
          </a:p>
          <a:p>
            <a:pPr marL="0" indent="0">
              <a:buNone/>
            </a:pPr>
            <a:r>
              <a:rPr lang="cs-CZ" sz="2800" dirty="0" smtClean="0"/>
              <a:t>zvýšená teplota</a:t>
            </a:r>
          </a:p>
          <a:p>
            <a:pPr marL="0" indent="0">
              <a:buNone/>
            </a:pPr>
            <a:r>
              <a:rPr lang="cs-CZ" sz="2800" dirty="0"/>
              <a:t>b</a:t>
            </a:r>
            <a:r>
              <a:rPr lang="cs-CZ" sz="2800" dirty="0" smtClean="0"/>
              <a:t>olest hlavy</a:t>
            </a:r>
          </a:p>
          <a:p>
            <a:pPr marL="0" indent="0">
              <a:buNone/>
            </a:pPr>
            <a:r>
              <a:rPr lang="cs-CZ" sz="2800" dirty="0" smtClean="0"/>
              <a:t>rýma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Dohromady se tyto potíže nazývají </a:t>
            </a:r>
            <a:r>
              <a:rPr lang="cs-CZ" sz="2800" b="1" dirty="0" smtClean="0"/>
              <a:t>příznaky nemoci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866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Jaké příznaky nemoci by se u Pavly objevily, kdyby měla neštovice?</a:t>
            </a:r>
            <a:endParaRPr lang="cs-CZ" sz="3600" dirty="0"/>
          </a:p>
        </p:txBody>
      </p:sp>
      <p:pic>
        <p:nvPicPr>
          <p:cNvPr id="3074" name="Picture 2" descr="C:\Users\n37n\AppData\Local\Microsoft\Windows\Temporary Internet Files\Content.IE5\K0O7W0UI\MC90043438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564904"/>
            <a:ext cx="2475781" cy="224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78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Příznaky neštovic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Kdyby měla Pavla neštovice, byly by nejspíš některé příznaky nemoci stejné jako u chřipky. Také by mohla mít zvýšenou teplotu a trpět bolestí hlavy.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Navíc by se ale na její kůži objevily svědivé pupínky, které nejprve vypadají jako malé puchýřky.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131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Zopakujeme si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Úkol č. 1:</a:t>
            </a:r>
          </a:p>
          <a:p>
            <a:pPr marL="0" indent="0">
              <a:buNone/>
            </a:pPr>
            <a:r>
              <a:rPr lang="cs-CZ" dirty="0" smtClean="0"/>
              <a:t>Jaké jsou příznaky chřipky?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 descr="C:\Users\n37n\AppData\Local\Microsoft\Windows\Temporary Internet Files\Content.IE5\S7687CZ2\MP90043933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996" y="2924944"/>
            <a:ext cx="2591983" cy="365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102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Úkol č. 2: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Jaké jsou příznaky neštovic?</a:t>
            </a:r>
            <a:endParaRPr lang="cs-CZ" dirty="0"/>
          </a:p>
        </p:txBody>
      </p:sp>
      <p:pic>
        <p:nvPicPr>
          <p:cNvPr id="2050" name="Picture 2" descr="C:\Users\n37n\AppData\Local\Microsoft\Windows\Temporary Internet Files\Content.IE5\DE4CGPLA\MC90043438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140968"/>
            <a:ext cx="2979837" cy="270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328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5010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Řešení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3970784" cy="47853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>
                <a:solidFill>
                  <a:srgbClr val="002060"/>
                </a:solidFill>
              </a:rPr>
              <a:t>Úkol č. 1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002060"/>
                </a:solidFill>
              </a:rPr>
              <a:t>Příznaky chřipky: </a:t>
            </a:r>
            <a:endParaRPr lang="cs-CZ" sz="24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002060"/>
                </a:solidFill>
              </a:rPr>
              <a:t>zvýšená teplota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002060"/>
                </a:solidFill>
              </a:rPr>
              <a:t>bolest </a:t>
            </a:r>
            <a:r>
              <a:rPr lang="cs-CZ" sz="2400" dirty="0" smtClean="0">
                <a:solidFill>
                  <a:srgbClr val="002060"/>
                </a:solidFill>
              </a:rPr>
              <a:t>hlavy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</a:rPr>
              <a:t>kašel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</a:rPr>
              <a:t>únava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002060"/>
                </a:solidFill>
              </a:rPr>
              <a:t>b</a:t>
            </a:r>
            <a:r>
              <a:rPr lang="cs-CZ" sz="2400" dirty="0" smtClean="0">
                <a:solidFill>
                  <a:srgbClr val="002060"/>
                </a:solidFill>
              </a:rPr>
              <a:t>olesti ve svalech a kloubech</a:t>
            </a:r>
          </a:p>
          <a:p>
            <a:pPr marL="0" indent="0">
              <a:buNone/>
            </a:pPr>
            <a:endParaRPr lang="cs-CZ" sz="24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</a:rPr>
              <a:t>Někdy se přidá i rýma, nechutenství, zvracení, průjem či zácpa.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08104" y="1268760"/>
            <a:ext cx="3178696" cy="48574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Úkol č.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Příznaky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neštovic: 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zvýšená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teplota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bolest hlavy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vědivé pupínky na kůži</a:t>
            </a:r>
          </a:p>
          <a:p>
            <a:pPr marL="0" indent="0">
              <a:buNone/>
            </a:pP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613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36805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106</TotalTime>
  <Words>309</Words>
  <Application>Microsoft Office PowerPoint</Application>
  <PresentationFormat>Předvádění na obrazovce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=</vt:lpstr>
      <vt:lpstr>Pavla dnes nepřišla do školy. Necítí se dobře, má kašel, rýmu, zvýšenou teplotu a bolí ji hlava.</vt:lpstr>
      <vt:lpstr>Jak se nazývá onemocnění, které Pavlu právě trápí? Vyber správnou odpověď z nabízených možností:</vt:lpstr>
      <vt:lpstr>Správné řešení:</vt:lpstr>
      <vt:lpstr>Podle čeho jsme mohli poznat správný název nemoci?</vt:lpstr>
      <vt:lpstr>Jaké příznaky nemoci by se u Pavly objevily, kdyby měla neštovice?</vt:lpstr>
      <vt:lpstr>Příznaky neštovic</vt:lpstr>
      <vt:lpstr>Zopakujeme si</vt:lpstr>
      <vt:lpstr>Úkol č. 2:</vt:lpstr>
      <vt:lpstr>Řešení</vt:lpstr>
      <vt:lpstr>Citace ilustrace: www.office.microsoft.com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14</cp:revision>
  <dcterms:created xsi:type="dcterms:W3CDTF">2011-10-24T19:48:40Z</dcterms:created>
  <dcterms:modified xsi:type="dcterms:W3CDTF">2012-01-10T20:19:17Z</dcterms:modified>
</cp:coreProperties>
</file>