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D23F5BE9-2B91-48C1-AC0D-DD02D762CFC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9A72DE2-3DE5-47E4-B8AB-0DB8BC97CDD1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F5BE9-2B91-48C1-AC0D-DD02D762CFC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A72DE2-3DE5-47E4-B8AB-0DB8BC97CD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D23F5BE9-2B91-48C1-AC0D-DD02D762CFC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A9A72DE2-3DE5-47E4-B8AB-0DB8BC97CDD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F5BE9-2B91-48C1-AC0D-DD02D762CFC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A72DE2-3DE5-47E4-B8AB-0DB8BC97CD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F5BE9-2B91-48C1-AC0D-DD02D762CFC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A9A72DE2-3DE5-47E4-B8AB-0DB8BC97CD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F5BE9-2B91-48C1-AC0D-DD02D762CFC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A72DE2-3DE5-47E4-B8AB-0DB8BC97CD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F5BE9-2B91-48C1-AC0D-DD02D762CFC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A72DE2-3DE5-47E4-B8AB-0DB8BC97CD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F5BE9-2B91-48C1-AC0D-DD02D762CFC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A9A72DE2-3DE5-47E4-B8AB-0DB8BC97CD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F5BE9-2B91-48C1-AC0D-DD02D762CFC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A72DE2-3DE5-47E4-B8AB-0DB8BC97CD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F5BE9-2B91-48C1-AC0D-DD02D762CFC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A72DE2-3DE5-47E4-B8AB-0DB8BC97CD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F5BE9-2B91-48C1-AC0D-DD02D762CFC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A72DE2-3DE5-47E4-B8AB-0DB8BC97CD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D23F5BE9-2B91-48C1-AC0D-DD02D762CFC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A9A72DE2-3DE5-47E4-B8AB-0DB8BC97CDD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347864" y="836712"/>
            <a:ext cx="2592288" cy="504056"/>
          </a:xfrm>
        </p:spPr>
        <p:txBody>
          <a:bodyPr/>
          <a:lstStyle/>
          <a:p>
            <a:r>
              <a:rPr lang="cs-CZ" sz="1000" dirty="0" smtClean="0"/>
              <a:t>n</a:t>
            </a:r>
            <a:endParaRPr lang="cs-CZ" sz="1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43608" y="2852936"/>
            <a:ext cx="7056784" cy="3456384"/>
          </a:xfrm>
        </p:spPr>
        <p:txBody>
          <a:bodyPr>
            <a:normAutofit fontScale="92500" lnSpcReduction="20000"/>
          </a:bodyPr>
          <a:lstStyle/>
          <a:p>
            <a:pPr lvl="0">
              <a:spcBef>
                <a:spcPts val="0"/>
              </a:spcBef>
            </a:pP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Základní škola, Hrádek 203</a:t>
            </a:r>
          </a:p>
          <a:p>
            <a:pPr lvl="0">
              <a:spcBef>
                <a:spcPts val="0"/>
              </a:spcBef>
            </a:pP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Projekt: CZ.1.07/1.400/21.1220</a:t>
            </a:r>
          </a:p>
          <a:p>
            <a:pPr lvl="0">
              <a:spcBef>
                <a:spcPts val="0"/>
              </a:spcBef>
            </a:pP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VY_32_INOVACE_03_Věcné učení_11_9. </a:t>
            </a:r>
            <a:r>
              <a:rPr lang="cs-CZ" sz="2000" dirty="0" err="1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ročník_Návštěvy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u dětské lékařky</a:t>
            </a:r>
          </a:p>
          <a:p>
            <a:pPr lvl="0">
              <a:spcBef>
                <a:spcPts val="0"/>
              </a:spcBef>
            </a:pP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Autor: Mgr. Jana </a:t>
            </a:r>
            <a:r>
              <a:rPr lang="cs-CZ" sz="2000" dirty="0" err="1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Burdzová</a:t>
            </a:r>
            <a:endParaRPr lang="cs-CZ" sz="2000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Použití: určeno k prezentaci na interaktivní tabuli</a:t>
            </a:r>
          </a:p>
          <a:p>
            <a:pPr lvl="0">
              <a:spcBef>
                <a:spcPts val="0"/>
              </a:spcBef>
            </a:pPr>
            <a:endParaRPr lang="cs-CZ" sz="20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Anotace: Jedná se o výukovou prezentaci, která žáky seznamuje se systémem preventivní lékařské péče o děti u nás.</a:t>
            </a:r>
          </a:p>
          <a:p>
            <a:pPr lvl="0">
              <a:spcBef>
                <a:spcPts val="0"/>
              </a:spcBef>
            </a:pP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Zároveň jsou žáci vedeni k dovednosti umět při vyšetření sdělit potřebné informace a znát např. jméno své lékařky, název své zdravotní pojišťovny. Materiál je určen pro výuku žáků se středně těžkým mentálním postižením.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3514" y="908720"/>
            <a:ext cx="6021089" cy="13681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4461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891952"/>
          </a:xfrm>
        </p:spPr>
        <p:txBody>
          <a:bodyPr>
            <a:normAutofit/>
          </a:bodyPr>
          <a:lstStyle/>
          <a:p>
            <a:r>
              <a:rPr lang="cs-CZ" sz="3600" dirty="0" smtClean="0"/>
              <a:t>Kdy navštěvujeme dětskou lékařku? </a:t>
            </a:r>
            <a:endParaRPr lang="cs-CZ" sz="36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4973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Dětská lékařka děti sama zve na pravidelné prohlídky.  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Nejčastěji chodí na kontrolní prohlídky maminky s miminky a malými dětmi.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8" name="Picture 4" descr="C:\Users\n37n\AppData\Local\Microsoft\Windows\Temporary Internet Files\Content.IE5\S7687CZ2\MP90030895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861048"/>
            <a:ext cx="1732793" cy="2592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96144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755576" y="476250"/>
            <a:ext cx="7632848" cy="5649913"/>
          </a:xfrm>
        </p:spPr>
        <p:txBody>
          <a:bodyPr/>
          <a:lstStyle/>
          <a:p>
            <a:pPr marL="0" indent="0">
              <a:buNone/>
            </a:pPr>
            <a:r>
              <a:rPr lang="cs-CZ" sz="2800" dirty="0" smtClean="0"/>
              <a:t>Také </a:t>
            </a:r>
            <a:r>
              <a:rPr lang="cs-CZ" sz="2800" dirty="0"/>
              <a:t>vás paní </a:t>
            </a:r>
            <a:r>
              <a:rPr lang="cs-CZ" sz="2800" dirty="0" smtClean="0"/>
              <a:t>doktorka pravidelně </a:t>
            </a:r>
            <a:r>
              <a:rPr lang="cs-CZ" sz="2800" dirty="0"/>
              <a:t>pečlivě sledovala, prohlížela, </a:t>
            </a:r>
            <a:r>
              <a:rPr lang="cs-CZ" sz="2800" dirty="0" smtClean="0"/>
              <a:t>vážila a měřila.</a:t>
            </a:r>
            <a:endParaRPr lang="cs-CZ" sz="2800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Users\n37n\AppData\Local\Microsoft\Windows\Temporary Internet Files\Content.IE5\AM1I8PN9\MP90018517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7961" y="1843742"/>
            <a:ext cx="2730183" cy="4105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0471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683568" y="765174"/>
            <a:ext cx="7992888" cy="57702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Také radila vaší mamince a odpovídala na její otázky.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7030A0"/>
                </a:solidFill>
              </a:rPr>
              <a:t>Co maminky nejčastěji zajímá? </a:t>
            </a:r>
          </a:p>
          <a:p>
            <a:pPr marL="0" indent="0">
              <a:buNone/>
            </a:pPr>
            <a:r>
              <a:rPr lang="cs-CZ" sz="2800" dirty="0" smtClean="0"/>
              <a:t>Správný růst a vývoj, správná výživa miminka, zkrátka každá maminka se potřebuje s paní doktorkou pravidelně poradit.</a:t>
            </a:r>
            <a:endParaRPr lang="cs-CZ" sz="2800" dirty="0"/>
          </a:p>
        </p:txBody>
      </p:sp>
      <p:pic>
        <p:nvPicPr>
          <p:cNvPr id="3075" name="Picture 3" descr="C:\Users\n37n\AppData\Local\Microsoft\Windows\Temporary Internet Files\Content.IE5\AM1I8PN9\MP90030894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3521417"/>
            <a:ext cx="2014336" cy="3013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78378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747936"/>
          </a:xfrm>
        </p:spPr>
        <p:txBody>
          <a:bodyPr>
            <a:normAutofit/>
          </a:bodyPr>
          <a:lstStyle/>
          <a:p>
            <a:r>
              <a:rPr lang="cs-CZ" sz="3600" dirty="0" smtClean="0"/>
              <a:t>Jak je to od tří let?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/>
          </a:bodyPr>
          <a:lstStyle/>
          <a:p>
            <a:pPr marL="182880" indent="0">
              <a:buNone/>
            </a:pPr>
            <a:r>
              <a:rPr lang="cs-CZ" sz="2400" dirty="0" smtClean="0"/>
              <a:t>Od tří let věku si paní doktorka zve děti na preventivní prohlídku vždy každé </a:t>
            </a:r>
            <a:r>
              <a:rPr lang="cs-CZ" sz="2400" b="1" dirty="0" smtClean="0"/>
              <a:t>dva roky</a:t>
            </a:r>
            <a:r>
              <a:rPr lang="cs-CZ" sz="2400" dirty="0" smtClean="0"/>
              <a:t>. </a:t>
            </a:r>
          </a:p>
          <a:p>
            <a:pPr marL="182880" indent="0">
              <a:buNone/>
            </a:pPr>
            <a:endParaRPr lang="cs-CZ" sz="2400" dirty="0"/>
          </a:p>
          <a:p>
            <a:pPr marL="182880" indent="0">
              <a:buNone/>
            </a:pPr>
            <a:r>
              <a:rPr lang="cs-CZ" sz="2400" dirty="0" smtClean="0"/>
              <a:t>To znamená že také vy jste byli na prohlídce, když vám byly 3 roky, 5 let, 7 let, 9 let a tak dále.</a:t>
            </a:r>
          </a:p>
          <a:p>
            <a:pPr marL="182880" indent="0">
              <a:buNone/>
            </a:pPr>
            <a:endParaRPr lang="cs-CZ" sz="2400" dirty="0" smtClean="0"/>
          </a:p>
          <a:p>
            <a:pPr marL="182880" indent="0">
              <a:buNone/>
            </a:pPr>
            <a:endParaRPr lang="cs-CZ" sz="2400" dirty="0"/>
          </a:p>
          <a:p>
            <a:pPr marL="182880" indent="0">
              <a:buNone/>
            </a:pPr>
            <a:endParaRPr lang="cs-CZ" sz="2400" dirty="0" smtClean="0"/>
          </a:p>
          <a:p>
            <a:pPr marL="182880" indent="0">
              <a:buNone/>
            </a:pPr>
            <a:r>
              <a:rPr lang="cs-CZ" sz="2400" dirty="0" smtClean="0"/>
              <a:t>Dokážeš vypočítat, kdy si tě naposledy paní doktorka pozvala na prohlídku?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820855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747936"/>
          </a:xfrm>
        </p:spPr>
        <p:txBody>
          <a:bodyPr>
            <a:normAutofit/>
          </a:bodyPr>
          <a:lstStyle/>
          <a:p>
            <a:r>
              <a:rPr lang="cs-CZ" sz="3600" dirty="0" smtClean="0"/>
              <a:t>Kdy chodíme k lékařce?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pPr marL="182880" indent="0">
              <a:buNone/>
            </a:pPr>
            <a:r>
              <a:rPr lang="cs-CZ" dirty="0" smtClean="0"/>
              <a:t>Když onemocníme.</a:t>
            </a:r>
          </a:p>
          <a:p>
            <a:pPr marL="182880" indent="0">
              <a:buNone/>
            </a:pPr>
            <a:endParaRPr lang="cs-CZ" dirty="0"/>
          </a:p>
          <a:p>
            <a:pPr marL="182880" indent="0">
              <a:buNone/>
            </a:pPr>
            <a:r>
              <a:rPr lang="cs-CZ" dirty="0" smtClean="0"/>
              <a:t>Paní doktorka nás vyšetří a zároveň nám většinou položí několik otázek.</a:t>
            </a:r>
          </a:p>
          <a:p>
            <a:pPr marL="182880" indent="0">
              <a:buNone/>
            </a:pPr>
            <a:endParaRPr lang="cs-CZ" dirty="0"/>
          </a:p>
          <a:p>
            <a:pPr marL="182880" indent="0"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Na co se nás může paní doktorka zeptat?</a:t>
            </a:r>
          </a:p>
          <a:p>
            <a:pPr marL="182880" indent="0">
              <a:buNone/>
            </a:pPr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dirty="0" smtClean="0"/>
              <a:t>Paní doktorka většinou potřebuje vědět, jak dlouho máme různé potíže, jestli jsme měli zvýšenou teplotu, jestli máme bolesti a podobně.</a:t>
            </a:r>
          </a:p>
          <a:p>
            <a:pPr marL="18288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720492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Co bych měl umět?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/>
          <a:lstStyle/>
          <a:p>
            <a:pPr marL="182880" indent="0">
              <a:buNone/>
            </a:pPr>
            <a:r>
              <a:rPr lang="cs-CZ" dirty="0" smtClean="0"/>
              <a:t>Každý z nás by si měl umět teploměrem</a:t>
            </a:r>
          </a:p>
          <a:p>
            <a:pPr marL="182880" indent="0">
              <a:buNone/>
            </a:pPr>
            <a:r>
              <a:rPr lang="cs-CZ" dirty="0"/>
              <a:t>z</a:t>
            </a:r>
            <a:r>
              <a:rPr lang="cs-CZ" dirty="0" smtClean="0"/>
              <a:t>měřit teplotu.</a:t>
            </a:r>
          </a:p>
          <a:p>
            <a:pPr marL="182880" indent="0">
              <a:buNone/>
            </a:pPr>
            <a:endParaRPr lang="cs-CZ" dirty="0"/>
          </a:p>
          <a:p>
            <a:pPr marL="182880" indent="0">
              <a:buNone/>
            </a:pPr>
            <a:r>
              <a:rPr lang="cs-CZ" dirty="0" smtClean="0"/>
              <a:t>Jaký teploměr dokážeš použít?</a:t>
            </a:r>
          </a:p>
          <a:p>
            <a:pPr marL="182880" indent="0">
              <a:buNone/>
            </a:pPr>
            <a:endParaRPr lang="cs-CZ" dirty="0"/>
          </a:p>
          <a:p>
            <a:pPr marL="182880" indent="0">
              <a:buNone/>
            </a:pPr>
            <a:endParaRPr lang="cs-CZ" dirty="0"/>
          </a:p>
          <a:p>
            <a:pPr marL="182880" indent="0">
              <a:buNone/>
            </a:pPr>
            <a:r>
              <a:rPr lang="cs-CZ" dirty="0" smtClean="0"/>
              <a:t>                          </a:t>
            </a:r>
          </a:p>
          <a:p>
            <a:pPr marL="182880" indent="0">
              <a:buNone/>
            </a:pPr>
            <a:r>
              <a:rPr lang="cs-CZ" dirty="0" smtClean="0"/>
              <a:t>                              </a:t>
            </a:r>
            <a:endParaRPr lang="cs-CZ" dirty="0"/>
          </a:p>
        </p:txBody>
      </p:sp>
      <p:pic>
        <p:nvPicPr>
          <p:cNvPr id="4100" name="Picture 4" descr="C:\Users\n37n\AppData\Local\Microsoft\Windows\Temporary Internet Files\Content.IE5\S7687CZ2\MC9003713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789040"/>
            <a:ext cx="1813255" cy="1476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n37n\AppData\Local\Microsoft\Windows\Temporary Internet Files\Content.IE5\DE4CGPLA\MC90019936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5473" y="3527764"/>
            <a:ext cx="433057" cy="1999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5555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747936"/>
          </a:xfrm>
        </p:spPr>
        <p:txBody>
          <a:bodyPr>
            <a:normAutofit/>
          </a:bodyPr>
          <a:lstStyle/>
          <a:p>
            <a:r>
              <a:rPr lang="cs-CZ" sz="3600" dirty="0" smtClean="0"/>
              <a:t>Co bych měl znát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pPr marL="182880" indent="0">
              <a:buNone/>
            </a:pPr>
            <a:r>
              <a:rPr lang="cs-CZ" dirty="0" smtClean="0"/>
              <a:t>Jak se jmenuje tvá dětská lékařka?</a:t>
            </a:r>
          </a:p>
          <a:p>
            <a:pPr marL="182880" indent="0">
              <a:buNone/>
            </a:pPr>
            <a:endParaRPr lang="cs-CZ" dirty="0" smtClean="0"/>
          </a:p>
          <a:p>
            <a:pPr marL="182880" indent="0">
              <a:buNone/>
            </a:pPr>
            <a:endParaRPr lang="cs-CZ" dirty="0"/>
          </a:p>
          <a:p>
            <a:pPr marL="182880" indent="0">
              <a:buNone/>
            </a:pPr>
            <a:r>
              <a:rPr lang="cs-CZ" dirty="0" smtClean="0"/>
              <a:t>Kde má tvá lékařka ordinaci?</a:t>
            </a:r>
          </a:p>
          <a:p>
            <a:pPr marL="182880" indent="0">
              <a:buNone/>
            </a:pPr>
            <a:endParaRPr lang="cs-CZ" dirty="0" smtClean="0"/>
          </a:p>
          <a:p>
            <a:pPr marL="182880" indent="0">
              <a:buNone/>
            </a:pPr>
            <a:endParaRPr lang="cs-CZ" dirty="0"/>
          </a:p>
          <a:p>
            <a:pPr marL="182880" indent="0">
              <a:buNone/>
            </a:pPr>
            <a:r>
              <a:rPr lang="cs-CZ" dirty="0" smtClean="0"/>
              <a:t>Víš, kdy má tvá lékařka ordinační hodiny?</a:t>
            </a:r>
          </a:p>
          <a:p>
            <a:pPr marL="182880" indent="0">
              <a:buNone/>
            </a:pPr>
            <a:endParaRPr lang="cs-CZ" dirty="0" smtClean="0"/>
          </a:p>
          <a:p>
            <a:pPr marL="182880" indent="0">
              <a:buNone/>
            </a:pPr>
            <a:endParaRPr lang="cs-CZ" dirty="0"/>
          </a:p>
          <a:p>
            <a:pPr marL="182880" indent="0">
              <a:buNone/>
            </a:pPr>
            <a:r>
              <a:rPr lang="cs-CZ" dirty="0" smtClean="0"/>
              <a:t>Znáš název své zdravotní pojišťovny?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2468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2260104"/>
          </a:xfrm>
        </p:spPr>
        <p:txBody>
          <a:bodyPr>
            <a:normAutofit/>
          </a:bodyPr>
          <a:lstStyle/>
          <a:p>
            <a:r>
              <a:rPr lang="cs-CZ" sz="2800" dirty="0"/>
              <a:t>Citace</a:t>
            </a:r>
            <a:br>
              <a:rPr lang="cs-CZ" sz="2800" dirty="0"/>
            </a:br>
            <a:r>
              <a:rPr lang="cs-CZ" sz="2800" dirty="0"/>
              <a:t>ilustrace: 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1706355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236</TotalTime>
  <Words>339</Words>
  <Application>Microsoft Office PowerPoint</Application>
  <PresentationFormat>Předvádění na obrazovce (4:3)</PresentationFormat>
  <Paragraphs>55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Carnival</vt:lpstr>
      <vt:lpstr>n</vt:lpstr>
      <vt:lpstr>Kdy navštěvujeme dětskou lékařku? </vt:lpstr>
      <vt:lpstr>Prezentace aplikace PowerPoint</vt:lpstr>
      <vt:lpstr>Prezentace aplikace PowerPoint</vt:lpstr>
      <vt:lpstr>Jak je to od tří let?</vt:lpstr>
      <vt:lpstr>Kdy chodíme k lékařce?</vt:lpstr>
      <vt:lpstr>Co bych měl umět?</vt:lpstr>
      <vt:lpstr>Co bych měl znát</vt:lpstr>
      <vt:lpstr>Citace ilustrace: www.office.microsoft.com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n37n</dc:creator>
  <cp:lastModifiedBy>n37n</cp:lastModifiedBy>
  <cp:revision>16</cp:revision>
  <dcterms:created xsi:type="dcterms:W3CDTF">2011-11-01T21:23:56Z</dcterms:created>
  <dcterms:modified xsi:type="dcterms:W3CDTF">2013-01-10T18:11:43Z</dcterms:modified>
</cp:coreProperties>
</file>