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945EC4-A23B-4792-BFCA-6BC14D29888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0C6F2C-D6D2-4853-9E3B-1FDD6EAAE5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820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750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572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612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373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644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474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600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494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863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567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496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B450D-BDDA-4DAA-B27A-89D2FC792BF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81397F-54CD-4B51-9E54-78D78E3EE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268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1124744"/>
            <a:ext cx="2736304" cy="504056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636912"/>
            <a:ext cx="6400800" cy="3600400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VY_32_INOVACE_03_Věcné učení_12_9.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ročník_Péče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o chrup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tabuli</a:t>
            </a: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učiva „Péče o chrup“ zaměřenou na aktivní výběr správných odpovědí 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 nabízených možností. Materiál je určen pro výuku žáků se středně těžkým mentálním postižením.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64704"/>
            <a:ext cx="6021089" cy="1452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2265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Proč je důležité o zuby správně pečovat?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n37n\AppData\Local\Microsoft\Windows\Temporary Internet Files\Content.IE5\AM1I8PN9\MP9004096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056" y="2060848"/>
            <a:ext cx="5504310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01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Umíte si představit?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Umíš si představit, že by ses bez zubů dobře najedl?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Umíš si představit, že bys bez zubů dokázal srozumitelně mluvit?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Umíš si představit, že bys bez zubů dobře vypadal?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50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Jak správně o zuby pečovat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Vyber správná řešení:</a:t>
            </a:r>
          </a:p>
          <a:p>
            <a:pPr marL="0" indent="0">
              <a:buNone/>
            </a:pPr>
            <a:r>
              <a:rPr lang="cs-CZ" dirty="0" smtClean="0"/>
              <a:t>K čištění zubů potřebuji vhodný kartáček a pastu.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 čištění zubů postačí zubní pasta, kartáček nepotřebuji.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Zuby si čistím pouze večer.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Postačí, když si zuby čistím ráno, abych je měl čisté, když se chci usmát na své spolužáky a spolužačky.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32447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040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Zuby si čistím jen na návštěvě, aby si o mně nemysleli, že jsem čuňátko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Čistit zuby jedenkrát denně nestačí. Zuby si čistíme ráno a večer.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Zuby si čistím denně jen od pondělí do pátku, o víkendu je to zbytečné.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n37n\AppData\Local\Microsoft\Windows\Temporary Internet Files\Content.IE5\AM1I8PN9\MC900142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95144"/>
            <a:ext cx="1584176" cy="129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252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K čištění zubů potřebuji vhodný kartáček a pastu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Čistit zuby jedenkrát denně nestačí. Zuby si čistíme ráno a večer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n37n\AppData\Local\Microsoft\Windows\Temporary Internet Files\Content.IE5\K0O7W0UI\MC9004418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301564"/>
            <a:ext cx="1471391" cy="1471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37n\AppData\Local\Microsoft\Windows\Temporary Internet Files\Content.IE5\K0O7W0UI\MC900440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653136"/>
            <a:ext cx="16129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408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dirty="0" smtClean="0"/>
              <a:t>Kdy si ráno čistíme zuby? Označ správnou odpověď.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Ráno si čistíme zuby nejlépe ještě před snídaní. 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Ráno si bychom si měli čistit zuby vždy až po snídani.</a:t>
            </a:r>
            <a:endParaRPr lang="cs-CZ" dirty="0"/>
          </a:p>
        </p:txBody>
      </p:sp>
      <p:pic>
        <p:nvPicPr>
          <p:cNvPr id="5123" name="Picture 3" descr="C:\Users\n37n\AppData\Local\Microsoft\Windows\Temporary Internet Files\Content.IE5\S7687CZ2\MC9004405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08920"/>
            <a:ext cx="168275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165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Ráno si bychom si měli čistit zuby vždy až po </a:t>
            </a:r>
            <a:r>
              <a:rPr lang="cs-CZ" dirty="0" smtClean="0">
                <a:solidFill>
                  <a:srgbClr val="7030A0"/>
                </a:solidFill>
              </a:rPr>
              <a:t>snídani.</a:t>
            </a:r>
            <a:endParaRPr lang="cs-CZ" dirty="0">
              <a:solidFill>
                <a:srgbClr val="7030A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0864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Citace</a:t>
            </a:r>
            <a:br>
              <a:rPr lang="cs-CZ" sz="2800" dirty="0"/>
            </a:br>
            <a:r>
              <a:rPr lang="cs-CZ" sz="2800" dirty="0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99473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282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</vt:lpstr>
      <vt:lpstr>Proč je důležité o zuby správně pečovat?</vt:lpstr>
      <vt:lpstr>Umíte si představit?</vt:lpstr>
      <vt:lpstr>Jak správně o zuby pečovat</vt:lpstr>
      <vt:lpstr>Prezentace aplikace PowerPoint</vt:lpstr>
      <vt:lpstr>Řešení</vt:lpstr>
      <vt:lpstr>Kdy si ráno čistíme zuby? Označ správnou odpověď.</vt:lpstr>
      <vt:lpstr>Řešení</vt:lpstr>
      <vt:lpstr>Citace ilustrace: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11</cp:revision>
  <dcterms:created xsi:type="dcterms:W3CDTF">2011-11-08T21:25:46Z</dcterms:created>
  <dcterms:modified xsi:type="dcterms:W3CDTF">2013-01-10T18:13:13Z</dcterms:modified>
</cp:coreProperties>
</file>