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784" y="836712"/>
            <a:ext cx="3096344" cy="576064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852936"/>
            <a:ext cx="7704856" cy="3096344"/>
          </a:xfrm>
        </p:spPr>
        <p:txBody>
          <a:bodyPr>
            <a:normAutofit fontScale="92500" lnSpcReduction="20000"/>
          </a:bodyPr>
          <a:lstStyle/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učení_15_8. </a:t>
            </a:r>
            <a:r>
              <a:rPr lang="cs-CZ" sz="22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ročník_Člověk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a volný čas 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2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prezentaci, která by měla sloužit jako obrazová a textová podpora k výuce učiva „Člověk a volný čas“. Vede žáky k zamyšlení a ke srovnání, kterým činnostem by se chtěli ve volném čase věnovat a kterým se skutečně věnují. Materiál je určen pro výuku žáků se středně těžkým mentálním postižením.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64703"/>
            <a:ext cx="6021089" cy="1488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027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děláme ve volném čase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Každý  člověk má kromě práce, učení a ostatních povinností také volný čas, kdy se může věnovat svým zálibám.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1029" name="Picture 5" descr="C:\Users\n37n\AppData\Local\Microsoft\Windows\Temporary Internet Files\Content.IE5\K0O7W0UI\MP9004264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87796"/>
            <a:ext cx="1440160" cy="197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37n\AppData\Local\Microsoft\Windows\Temporary Internet Files\Content.IE5\K0O7W0UI\MP9004224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55427"/>
            <a:ext cx="1377164" cy="206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37n\AppData\Local\Microsoft\Windows\Temporary Internet Files\Content.IE5\DE4CGPLA\MC90044036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92" y="4255929"/>
            <a:ext cx="1951112" cy="195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K0O7W0UI\MC9002328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826" y="3346703"/>
            <a:ext cx="1440160" cy="217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716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Vyber a zakroužkuj činnosti, kterým by ses rád ve volném čase věnoval, zkrátka co by tě bavilo: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cyklistika</a:t>
            </a:r>
          </a:p>
          <a:p>
            <a:pPr marL="0" indent="0">
              <a:buNone/>
            </a:pPr>
            <a:r>
              <a:rPr lang="cs-CZ" dirty="0" smtClean="0"/>
              <a:t>sledování filmů</a:t>
            </a:r>
          </a:p>
          <a:p>
            <a:pPr marL="0" indent="0">
              <a:buNone/>
            </a:pPr>
            <a:r>
              <a:rPr lang="cs-CZ" dirty="0" smtClean="0"/>
              <a:t>plavání</a:t>
            </a:r>
          </a:p>
          <a:p>
            <a:pPr marL="0" indent="0">
              <a:buNone/>
            </a:pPr>
            <a:r>
              <a:rPr lang="cs-CZ" dirty="0" smtClean="0"/>
              <a:t>čtení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hov koní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raní míčových her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ěstování zeleniny a ovoce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hov exotických zvířat</a:t>
            </a:r>
          </a:p>
          <a:p>
            <a:pPr marL="0" indent="0">
              <a:buNone/>
            </a:pPr>
            <a:r>
              <a:rPr lang="cs-CZ" dirty="0" smtClean="0"/>
              <a:t>posilování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uštění křížovek</a:t>
            </a:r>
          </a:p>
          <a:p>
            <a:pPr marL="0" indent="0">
              <a:buNone/>
            </a:pPr>
            <a:r>
              <a:rPr lang="cs-CZ" dirty="0" smtClean="0"/>
              <a:t>tanec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091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rybaření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aření</a:t>
            </a:r>
          </a:p>
          <a:p>
            <a:pPr marL="0" indent="0">
              <a:buNone/>
            </a:pPr>
            <a:r>
              <a:rPr lang="cs-CZ" dirty="0" smtClean="0"/>
              <a:t>nakupování</a:t>
            </a:r>
          </a:p>
          <a:p>
            <a:pPr marL="0" indent="0">
              <a:buNone/>
            </a:pPr>
            <a:r>
              <a:rPr lang="cs-CZ" dirty="0" smtClean="0"/>
              <a:t>kreslení</a:t>
            </a:r>
          </a:p>
          <a:p>
            <a:pPr marL="0" indent="0">
              <a:buNone/>
            </a:pPr>
            <a:r>
              <a:rPr lang="cs-CZ" dirty="0" smtClean="0"/>
              <a:t>sledování televize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ěstování květin</a:t>
            </a:r>
          </a:p>
          <a:p>
            <a:pPr marL="0" indent="0">
              <a:buNone/>
            </a:pPr>
            <a:r>
              <a:rPr lang="cs-CZ" dirty="0" smtClean="0"/>
              <a:t>hra na hudební nástroj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hov domácích zvířat</a:t>
            </a:r>
          </a:p>
          <a:p>
            <a:pPr marL="0" indent="0">
              <a:buNone/>
            </a:pPr>
            <a:r>
              <a:rPr lang="cs-CZ" dirty="0" smtClean="0"/>
              <a:t>cestování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raní počítačových her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ávštěvy koncertů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833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Vypiš, kterým činnostem se ve volném čase opravdu věnuješ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n37n\AppData\Local\Microsoft\Windows\Temporary Internet Files\Content.IE5\AM1I8PN9\MC90044173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68760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79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Existuje něco, čemu by ses rád ve volném čase věnoval, ale není to možné?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n37n\AppData\Local\Microsoft\Windows\Temporary Internet Files\Content.IE5\DE4CGPLA\MP90040541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385" y="1523898"/>
            <a:ext cx="2519659" cy="183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37n\AppData\Local\Microsoft\Windows\Temporary Internet Files\Content.IE5\S7687CZ2\MP900407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95487"/>
            <a:ext cx="1728192" cy="259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37n\AppData\Local\Microsoft\Windows\Temporary Internet Files\Content.IE5\S7687CZ2\MP900399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297" y="4578825"/>
            <a:ext cx="2485245" cy="165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37n\AppData\Local\Microsoft\Windows\Temporary Internet Files\Content.IE5\K0O7W0UI\MP9003995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84057"/>
            <a:ext cx="2016224" cy="302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AM1I8PN9\MP90040048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44824"/>
            <a:ext cx="2773009" cy="18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86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Někteří lidé mají trvalejší zálibu, říkáme o nich, že mají svého 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_ _ _ _ _ _ _</a:t>
            </a:r>
            <a:endParaRPr lang="cs-CZ" dirty="0"/>
          </a:p>
        </p:txBody>
      </p:sp>
      <p:pic>
        <p:nvPicPr>
          <p:cNvPr id="4100" name="Picture 4" descr="C:\Users\n37n\AppData\Local\Microsoft\Windows\Temporary Internet Files\Content.IE5\S7687CZ2\MC9000572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645024"/>
            <a:ext cx="2767330" cy="226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064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Řešení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O těchto lidech říkáme, že mají svého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KONÍČKA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45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07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240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</vt:lpstr>
      <vt:lpstr>Co děláme ve volném čase</vt:lpstr>
      <vt:lpstr>Vyber a zakroužkuj činnosti, kterým by ses rád ve volném čase věnoval, zkrátka co by tě bavilo:</vt:lpstr>
      <vt:lpstr>Vypiš, kterým činnostem se ve volném čase opravdu věnuješ</vt:lpstr>
      <vt:lpstr>Existuje něco, čemu by ses rád ve volném čase věnoval, ale není to možné?</vt:lpstr>
      <vt:lpstr>Někteří lidé mají trvalejší zálibu, říkáme o nich, že mají svého </vt:lpstr>
      <vt:lpstr>Řešení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16</cp:revision>
  <dcterms:created xsi:type="dcterms:W3CDTF">2011-11-21T19:57:34Z</dcterms:created>
  <dcterms:modified xsi:type="dcterms:W3CDTF">2013-01-10T18:17:39Z</dcterms:modified>
</cp:coreProperties>
</file>