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Relationship Id="rId9" Type="http://schemas.openxmlformats.org/officeDocument/2006/relationships/image" Target="../media/image17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75856" y="1124744"/>
            <a:ext cx="2592288" cy="288032"/>
          </a:xfrm>
        </p:spPr>
        <p:txBody>
          <a:bodyPr>
            <a:normAutofit/>
          </a:bodyPr>
          <a:lstStyle/>
          <a:p>
            <a:r>
              <a:rPr lang="cs-CZ" sz="800" dirty="0" smtClean="0"/>
              <a:t>n</a:t>
            </a:r>
            <a:endParaRPr lang="cs-CZ" sz="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2852936"/>
            <a:ext cx="7128792" cy="2785864"/>
          </a:xfrm>
        </p:spPr>
        <p:txBody>
          <a:bodyPr>
            <a:normAutofit fontScale="92500" lnSpcReduction="20000"/>
          </a:bodyPr>
          <a:lstStyle/>
          <a:p>
            <a:pPr lvl="0">
              <a:spcBef>
                <a:spcPts val="0"/>
              </a:spcBef>
            </a:pPr>
            <a:r>
              <a:rPr lang="cs-CZ" sz="22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sz="22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sz="22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VY_32_INOVACE_03_Věcné </a:t>
            </a:r>
            <a:r>
              <a:rPr lang="cs-CZ" sz="22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učení_16_8. </a:t>
            </a:r>
            <a:r>
              <a:rPr lang="cs-CZ" sz="22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ročník_Volný</a:t>
            </a:r>
            <a:r>
              <a:rPr lang="cs-CZ" sz="22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čas – sběratelství</a:t>
            </a:r>
            <a:endParaRPr lang="cs-CZ" sz="22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2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sz="22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sz="22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2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sz="22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sz="22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2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prezentaci, která pomocí textu a obrázků přibližuje žákům sběratelství jako smysluplný způsob trávení volného času. Materiál je určen pro výuku žáků se středně těžkým </a:t>
            </a:r>
            <a:r>
              <a:rPr lang="cs-CZ" sz="220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mentálním postižením.</a:t>
            </a:r>
            <a:endParaRPr lang="cs-CZ" sz="22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959" y="974212"/>
            <a:ext cx="6021089" cy="1296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8409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Kdo je to sběratel?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Sběratel je člověk, který tráví volné chvíle tím, že něco sbírá.</a:t>
            </a:r>
            <a:endParaRPr lang="cs-CZ" sz="2800" dirty="0"/>
          </a:p>
        </p:txBody>
      </p:sp>
      <p:pic>
        <p:nvPicPr>
          <p:cNvPr id="1026" name="Picture 2" descr="C:\Users\n37n\AppData\Local\Microsoft\Windows\Temporary Internet Files\Content.IE5\DE4CGPLA\MC9004384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3" y="3054952"/>
            <a:ext cx="2304256" cy="3070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37n\AppData\Local\Microsoft\Windows\Temporary Internet Files\Content.IE5\AM1I8PN9\MP90030938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512728"/>
            <a:ext cx="3240360" cy="2154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6578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Co všechno mohou lidé sbírat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Lidé mohou sbírat prakticky cokoliv. Určitě jsi už u někoho viděl například sbírku hrníčků na poličce.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Děti často sbírají autíčka, plyšáky, magnetky s obrázky, nejrůznější nálepky a figurky. Některým jejich záliba vydrží až do dospělého věku a stane se z ní koníček.</a:t>
            </a:r>
            <a:endParaRPr lang="cs-CZ" sz="2800" dirty="0"/>
          </a:p>
        </p:txBody>
      </p:sp>
      <p:pic>
        <p:nvPicPr>
          <p:cNvPr id="1027" name="Picture 3" descr="C:\Users\n37n\AppData\Local\Microsoft\Windows\Temporary Internet Files\Content.IE5\S7687CZ2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398" y="4963260"/>
            <a:ext cx="1076532" cy="1415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37n\AppData\Local\Microsoft\Windows\Temporary Internet Files\Content.IE5\DE4CGPLA\MC9002816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1581" y="4874243"/>
            <a:ext cx="1203241" cy="1504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n37n\AppData\Local\Microsoft\Windows\Temporary Internet Files\Content.IE5\K0O7W0UI\MC9003054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963261"/>
            <a:ext cx="1152128" cy="1307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n37n\AppData\Local\Microsoft\Windows\Temporary Internet Files\Content.IE5\AM1I8PN9\MC9003098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3320" y="4890349"/>
            <a:ext cx="1070129" cy="1415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n37n\AppData\Local\Microsoft\Windows\Temporary Internet Files\Content.IE5\S7687CZ2\MC9003556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925972"/>
            <a:ext cx="1152128" cy="1329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n37n\AppData\Local\Microsoft\Windows\Temporary Internet Files\Content.IE5\K0O7W0UI\MC90021654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59" y="4892288"/>
            <a:ext cx="997623" cy="1329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2760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Co ještě lidé sbírají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Lidé mohou sbírat snad všechno, co vás napadne: </a:t>
            </a:r>
            <a:r>
              <a:rPr lang="cs-CZ" sz="2800" b="1" dirty="0" smtClean="0"/>
              <a:t>poštovní známky, pohlednice, motýly, vylisované květiny, pivní tácky, propisky, krabičky od zápalek, mince, skleničky, lahvičky, kamínky, různé hračky, obrazy, staré hodinky a mnoho dalších věcí.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2051" name="Picture 3" descr="C:\Users\n37n\AppData\Local\Microsoft\Windows\Temporary Internet Files\Content.IE5\AM1I8PN9\MC9003439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032888"/>
            <a:ext cx="1512168" cy="1464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n37n\AppData\Local\Microsoft\Windows\Temporary Internet Files\Content.IE5\DE4CGPLA\MP9004028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808451"/>
            <a:ext cx="1565920" cy="1174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n37n\AppData\Local\Microsoft\Windows\Temporary Internet Files\Content.IE5\K0O7W0UI\MP9004330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909214"/>
            <a:ext cx="1296144" cy="1941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n37n\AppData\Local\Microsoft\Windows\Temporary Internet Files\Content.IE5\K0O7W0UI\MP90043407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182" y="4916187"/>
            <a:ext cx="1152128" cy="766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n37n\AppData\Local\Microsoft\Windows\Temporary Internet Files\Content.IE5\S7687CZ2\MP90017792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0967" y="5299269"/>
            <a:ext cx="1415008" cy="943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n37n\AppData\Local\Microsoft\Windows\Temporary Internet Files\Content.IE5\DE4CGPLA\MP90039880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739652"/>
            <a:ext cx="1800199" cy="1285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n37n\AppData\Local\Microsoft\Windows\Temporary Internet Files\Content.IE5\AM1I8PN9\MC90019294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011286"/>
            <a:ext cx="1018384" cy="904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n37n\AppData\Local\Microsoft\Windows\Temporary Internet Files\Content.IE5\AM1I8PN9\MC90008396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6608" y="5447781"/>
            <a:ext cx="864096" cy="63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2602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Odborníci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dirty="0" smtClean="0"/>
              <a:t>Každý správný sběratel se snaží dovědět co nejvíce o věcech, které sbírá. Někteří sběratelé se ve svém sběratelském oboru stanou opravdovými odborníky.</a:t>
            </a:r>
            <a:endParaRPr lang="cs-CZ" sz="2800" dirty="0"/>
          </a:p>
        </p:txBody>
      </p:sp>
      <p:pic>
        <p:nvPicPr>
          <p:cNvPr id="3074" name="Picture 2" descr="C:\Users\n37n\AppData\Local\Microsoft\Windows\Temporary Internet Files\Content.IE5\AM1I8PN9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205842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5065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Kam s tím?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Pro své sbírky potřebují sběratelé často spoustu místa.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P</a:t>
            </a:r>
            <a:r>
              <a:rPr lang="cs-CZ" sz="2800" dirty="0" smtClean="0"/>
              <a:t>otřebují mít sbírané předměty uspořádané, někteří je rovnají a vystavují na poličkách, jejich záliba je tedy zároveň učí pořádku.</a:t>
            </a:r>
            <a:endParaRPr lang="cs-CZ" sz="2800" dirty="0"/>
          </a:p>
        </p:txBody>
      </p:sp>
      <p:pic>
        <p:nvPicPr>
          <p:cNvPr id="4098" name="Picture 2" descr="C:\Users\n37n\AppData\Local\Microsoft\Windows\Temporary Internet Files\Content.IE5\K0O7W0UI\MC9000899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514213"/>
            <a:ext cx="1440160" cy="1636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n37n\AppData\Local\Microsoft\Windows\Temporary Internet Files\Content.IE5\AM1I8PN9\MC9001129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743196"/>
            <a:ext cx="1272847" cy="970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n37n\AppData\Local\Microsoft\Windows\Temporary Internet Files\Content.IE5\K0O7W0UI\MC9001924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175756"/>
            <a:ext cx="1656184" cy="1223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n37n\AppData\Local\Microsoft\Windows\Temporary Internet Files\Content.IE5\S7687CZ2\MC9002328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2722" y="4794164"/>
            <a:ext cx="1981905" cy="158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n37n\AppData\Local\Microsoft\Windows\Temporary Internet Files\Content.IE5\S7687CZ2\MC90035648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3908" y="3739036"/>
            <a:ext cx="1598814" cy="1388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9898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Společná setkání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2800" dirty="0" smtClean="0"/>
          </a:p>
          <a:p>
            <a:pPr marL="0" indent="0" algn="ctr">
              <a:buNone/>
            </a:pPr>
            <a:r>
              <a:rPr lang="cs-CZ" sz="2800" dirty="0" smtClean="0"/>
              <a:t>Sběratelé se často spolu scházejí a vyměňují si předměty, které potřebují do svých sbírek.</a:t>
            </a:r>
            <a:endParaRPr lang="cs-CZ" sz="2800" dirty="0"/>
          </a:p>
        </p:txBody>
      </p:sp>
      <p:pic>
        <p:nvPicPr>
          <p:cNvPr id="5122" name="Picture 2" descr="C:\Users\n37n\AppData\Local\Microsoft\Windows\Temporary Internet Files\Content.IE5\S7687CZ2\MC9000890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403405"/>
            <a:ext cx="2102081" cy="1112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n37n\AppData\Local\Microsoft\Windows\Temporary Internet Files\Content.IE5\S7687CZ2\MC9002309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234741"/>
            <a:ext cx="1966783" cy="144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3223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Citace</a:t>
            </a:r>
            <a:br>
              <a:rPr lang="cs-CZ" sz="2800" dirty="0"/>
            </a:br>
            <a:r>
              <a:rPr lang="cs-CZ" sz="2800" dirty="0"/>
              <a:t>ilustrace: </a:t>
            </a:r>
            <a:r>
              <a:rPr lang="cs-CZ" sz="2800" dirty="0">
                <a:hlinkClick r:id="rId2"/>
              </a:rPr>
              <a:t>www.office.microsoft.com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48081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271</Words>
  <Application>Microsoft Office PowerPoint</Application>
  <PresentationFormat>Předvádění na obrazovce (4:3)</PresentationFormat>
  <Paragraphs>30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n</vt:lpstr>
      <vt:lpstr>Kdo je to sběratel?</vt:lpstr>
      <vt:lpstr>Co všechno mohou lidé sbírat</vt:lpstr>
      <vt:lpstr>Co ještě lidé sbírají</vt:lpstr>
      <vt:lpstr>Odborníci</vt:lpstr>
      <vt:lpstr>Kam s tím?</vt:lpstr>
      <vt:lpstr>Společná setkání</vt:lpstr>
      <vt:lpstr>Citace ilustrace: www.office.microsoft.com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16</cp:revision>
  <dcterms:created xsi:type="dcterms:W3CDTF">2011-11-22T21:21:26Z</dcterms:created>
  <dcterms:modified xsi:type="dcterms:W3CDTF">2013-01-10T18:18:22Z</dcterms:modified>
</cp:coreProperties>
</file>