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75856" y="836712"/>
            <a:ext cx="2232248" cy="576064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996952"/>
            <a:ext cx="7416824" cy="2808312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VY_32_INOVACE_03_Věcné 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učení_17_8. </a:t>
            </a:r>
            <a:r>
              <a:rPr lang="cs-CZ" sz="26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ročník_Nevhodné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trávení volného času </a:t>
            </a: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6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doplněnou tajenkou a možnostmi výběru z nabízených činností. Prezentace by měla pomoci žákům nenásilnou formou objasnit méně vhodné způsoby trávení volného času a varovat je před vandalismem. Materiál je určen pro výuku žáků se středně těžkým mentálním postižením.</a:t>
            </a:r>
            <a:endParaRPr lang="cs-CZ" sz="2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92696"/>
            <a:ext cx="6021089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14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O čem se budeme bavit?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marL="0" indent="0">
              <a:buNone/>
            </a:pPr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0" indent="0">
              <a:buNone/>
            </a:pP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0" indent="0" algn="ctr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Napoví ti tajenka.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125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425747"/>
              </p:ext>
            </p:extLst>
          </p:nvPr>
        </p:nvGraphicFramePr>
        <p:xfrm>
          <a:off x="539552" y="2060851"/>
          <a:ext cx="8064896" cy="4606714"/>
        </p:xfrm>
        <a:graphic>
          <a:graphicData uri="http://schemas.openxmlformats.org/drawingml/2006/table">
            <a:tbl>
              <a:tblPr firstRow="1" firstCol="1" bandRow="1"/>
              <a:tblGrid>
                <a:gridCol w="619108"/>
                <a:gridCol w="619108"/>
                <a:gridCol w="619108"/>
                <a:gridCol w="619976"/>
                <a:gridCol w="620844"/>
                <a:gridCol w="620844"/>
                <a:gridCol w="620844"/>
                <a:gridCol w="620844"/>
                <a:gridCol w="620844"/>
                <a:gridCol w="620844"/>
                <a:gridCol w="620844"/>
                <a:gridCol w="620844"/>
                <a:gridCol w="620844"/>
              </a:tblGrid>
              <a:tr h="5751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1.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51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Zástupný symbol pro obsah 7"/>
          <p:cNvSpPr>
            <a:spLocks noGrp="1"/>
          </p:cNvSpPr>
          <p:nvPr>
            <p:ph sz="half" idx="4294967295"/>
          </p:nvPr>
        </p:nvSpPr>
        <p:spPr>
          <a:xfrm>
            <a:off x="971600" y="260350"/>
            <a:ext cx="3067000" cy="58658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</a:t>
            </a:r>
            <a:r>
              <a:rPr lang="cs-CZ" sz="1800" dirty="0"/>
              <a:t>. Spát jdu ...  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2. Vstávám …</a:t>
            </a:r>
          </a:p>
          <a:p>
            <a:pPr marL="0" indent="0">
              <a:buNone/>
            </a:pPr>
            <a:r>
              <a:rPr lang="cs-CZ" sz="1800" dirty="0"/>
              <a:t>3. Obědvám v ….</a:t>
            </a:r>
          </a:p>
          <a:p>
            <a:pPr marL="0" indent="0">
              <a:buNone/>
            </a:pPr>
            <a:r>
              <a:rPr lang="cs-CZ" sz="1800" dirty="0"/>
              <a:t>4. Spím v …</a:t>
            </a:r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4294967295"/>
          </p:nvPr>
        </p:nvSpPr>
        <p:spPr>
          <a:xfrm>
            <a:off x="5105400" y="188913"/>
            <a:ext cx="4038600" cy="593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5. Opak slova malý je slovo …</a:t>
            </a:r>
          </a:p>
          <a:p>
            <a:pPr marL="0" indent="0">
              <a:buNone/>
            </a:pPr>
            <a:r>
              <a:rPr lang="cs-CZ" sz="1800" dirty="0"/>
              <a:t>6. Čtvrtý den v týdnu je …</a:t>
            </a:r>
          </a:p>
          <a:p>
            <a:pPr marL="0" indent="0">
              <a:buNone/>
            </a:pPr>
            <a:r>
              <a:rPr lang="cs-CZ" sz="1800" dirty="0"/>
              <a:t>7. Po úterý přijde …</a:t>
            </a:r>
          </a:p>
          <a:p>
            <a:pPr marL="0" indent="0">
              <a:buNone/>
            </a:pPr>
            <a:r>
              <a:rPr lang="cs-CZ" sz="1800" dirty="0"/>
              <a:t>8. Poslední měsíc v roce je …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9803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927757" y="1549750"/>
          <a:ext cx="5288486" cy="4626864"/>
        </p:xfrm>
        <a:graphic>
          <a:graphicData uri="http://schemas.openxmlformats.org/drawingml/2006/table">
            <a:tbl>
              <a:tblPr firstRow="1" firstCol="1" bandRow="1"/>
              <a:tblGrid>
                <a:gridCol w="405975"/>
                <a:gridCol w="405975"/>
                <a:gridCol w="405975"/>
                <a:gridCol w="406544"/>
                <a:gridCol w="407113"/>
                <a:gridCol w="407113"/>
                <a:gridCol w="407113"/>
                <a:gridCol w="407113"/>
                <a:gridCol w="407113"/>
                <a:gridCol w="407113"/>
                <a:gridCol w="407113"/>
                <a:gridCol w="407113"/>
                <a:gridCol w="407113"/>
              </a:tblGrid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V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Č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R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R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Á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N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P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D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N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N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C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I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V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L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K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Ý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Č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T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V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R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T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K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S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T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Ř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D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A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574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P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O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   S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 I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N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E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   C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1494" marR="6149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369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accent2"/>
                </a:solidFill>
              </a:rPr>
              <a:t>Které z nabízených činností by sis vybral ty?</a:t>
            </a:r>
            <a:r>
              <a:rPr lang="cs-CZ" b="1" dirty="0" smtClean="0">
                <a:solidFill>
                  <a:schemeClr val="accent2"/>
                </a:solidFill>
              </a:rPr>
              <a:t/>
            </a:r>
            <a:br>
              <a:rPr lang="cs-CZ" b="1" dirty="0" smtClean="0">
                <a:solidFill>
                  <a:schemeClr val="accent2"/>
                </a:solidFill>
              </a:rPr>
            </a:br>
            <a:r>
              <a:rPr lang="cs-CZ" sz="3100" b="1" dirty="0" smtClean="0">
                <a:solidFill>
                  <a:schemeClr val="accent2"/>
                </a:solidFill>
              </a:rPr>
              <a:t>Jsou všechny vyjmenované činnosti správné?</a:t>
            </a:r>
            <a:endParaRPr lang="cs-CZ" sz="31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600" dirty="0" smtClean="0"/>
              <a:t>Prohlížím si časopisy a luštím křížovky pro děti.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Jezdím s kamarády na kole.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Hraju fotbal.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Rád ležím u televize a pojídám brambůrky.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Skládám puzzle.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Chodím s kamarády po vesnici a soutěžíme, kdo převrátí více popelnic.</a:t>
            </a: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Chodím s tatínkem na ryby.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Baví mě hraní počítačových her, proto ani nechodím ven.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Mám spoustu stavebnic, baví mě stavět domečky pro panáčky i příbytky pro zvířátka.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Chodím s kamarády na dětské hřiště, baví mě prolézačky a šplhací lanová stěna.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Nejčastěji ležím na gauči, nedělám nic, alespoň si pořádně odpočinu.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748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Co mému zdraví neprospívá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50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Dlouhé vysedávání u počítače.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Časté a dlouhé sledování televize.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Časté povalování na gauči.</a:t>
            </a:r>
            <a:endParaRPr lang="cs-CZ" dirty="0"/>
          </a:p>
        </p:txBody>
      </p:sp>
      <p:pic>
        <p:nvPicPr>
          <p:cNvPr id="3074" name="Picture 2" descr="C:\Users\n37n\AppData\Local\Microsoft\Windows\Temporary Internet Files\Content.IE5\AM1I8PN9\MP9004224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864" y="1340768"/>
            <a:ext cx="2215487" cy="147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S7687CZ2\MP9004074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0864" y="3356992"/>
            <a:ext cx="2226159" cy="148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37n\AppData\Local\Microsoft\Windows\Temporary Internet Files\Content.IE5\AM1I8PN9\MC900286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381" y="5373216"/>
            <a:ext cx="1824228" cy="87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5026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Protáhnu si tělo, procvičím svůj mozek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n37n\AppData\Local\Microsoft\Windows\Temporary Internet Files\Content.IE5\DE4CGPLA\MP9004394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8840"/>
            <a:ext cx="2554188" cy="169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DE4CGPLA\MP9003873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144" y="1988840"/>
            <a:ext cx="1108720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K0O7W0UI\MP90018278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25" y="1628800"/>
            <a:ext cx="1702736" cy="260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AM1I8PN9\MC9003247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144" y="3861048"/>
            <a:ext cx="181874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37n\AppData\Local\Microsoft\Windows\Temporary Internet Files\Content.IE5\S7687CZ2\MC9004420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164" y="4653136"/>
            <a:ext cx="16033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37n\AppData\Local\Microsoft\Windows\Temporary Internet Files\Content.IE5\AM1I8PN9\MC9003553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06648"/>
            <a:ext cx="2016224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49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Vandalismus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Rozbíjení a ničení věcí se nazývá </a:t>
            </a:r>
            <a:r>
              <a:rPr lang="cs-CZ" dirty="0" smtClean="0">
                <a:solidFill>
                  <a:srgbClr val="FF0000"/>
                </a:solidFill>
              </a:rPr>
              <a:t>vandalismus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Neprospívá vůbec nikomu, naopak je takové chování trestné.</a:t>
            </a:r>
            <a:endParaRPr lang="cs-CZ" dirty="0"/>
          </a:p>
        </p:txBody>
      </p:sp>
      <p:pic>
        <p:nvPicPr>
          <p:cNvPr id="5122" name="Picture 2" descr="C:\Users\n37n\AppData\Local\Microsoft\Windows\Temporary Internet Files\Content.IE5\K0O7W0UI\MP9003861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37n\AppData\Local\Microsoft\Windows\Temporary Internet Files\Content.IE5\AM1I8PN9\MP9004276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494" y="3789040"/>
            <a:ext cx="2416722" cy="241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222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Kamarádi? 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Pokud mě kamarád bude navádět k poškozování věcí, měl bych se zamyslet nad tím, jestli je to skutečný kamarád.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Ničení autobusových zastávek rozhodně není ta správná legrace. </a:t>
            </a:r>
            <a:r>
              <a:rPr lang="cs-CZ" dirty="0" smtClean="0">
                <a:solidFill>
                  <a:srgbClr val="FF0000"/>
                </a:solidFill>
              </a:rPr>
              <a:t>Za děti musí navíc způsobenou škodu zaplatit jejich rodiče!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08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Citace</a:t>
            </a:r>
            <a:br>
              <a:rPr lang="cs-CZ" sz="2800" dirty="0"/>
            </a:br>
            <a:r>
              <a:rPr lang="cs-CZ" sz="2800" dirty="0"/>
              <a:t>ilustrace: </a:t>
            </a:r>
            <a:r>
              <a:rPr lang="cs-CZ" sz="2800" dirty="0">
                <a:hlinkClick r:id="rId2"/>
              </a:rPr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9074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325</Words>
  <Application>Microsoft Office PowerPoint</Application>
  <PresentationFormat>Předvádění na obrazovce (4:3)</PresentationFormat>
  <Paragraphs>352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</vt:lpstr>
      <vt:lpstr>O čem se budeme bavit?  </vt:lpstr>
      <vt:lpstr>Prezentace aplikace PowerPoint</vt:lpstr>
      <vt:lpstr>Řešení</vt:lpstr>
      <vt:lpstr>Které z nabízených činností by sis vybral ty? Jsou všechny vyjmenované činnosti správné?</vt:lpstr>
      <vt:lpstr>Co mému zdraví neprospívá</vt:lpstr>
      <vt:lpstr>Protáhnu si tělo, procvičím svůj mozek</vt:lpstr>
      <vt:lpstr>Vandalismus</vt:lpstr>
      <vt:lpstr>Kamarádi? 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17</cp:revision>
  <dcterms:created xsi:type="dcterms:W3CDTF">2011-11-23T21:57:54Z</dcterms:created>
  <dcterms:modified xsi:type="dcterms:W3CDTF">2013-01-10T18:51:51Z</dcterms:modified>
</cp:coreProperties>
</file>