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56" r:id="rId1"/>
  </p:sldMasterIdLst>
  <p:notesMasterIdLst>
    <p:notesMasterId r:id="rId10"/>
  </p:notesMasterIdLst>
  <p:handoutMasterIdLst>
    <p:handoutMasterId r:id="rId11"/>
  </p:handoutMasterIdLst>
  <p:sldIdLst>
    <p:sldId id="261" r:id="rId2"/>
    <p:sldId id="259" r:id="rId3"/>
    <p:sldId id="262" r:id="rId4"/>
    <p:sldId id="263" r:id="rId5"/>
    <p:sldId id="264" r:id="rId6"/>
    <p:sldId id="265" r:id="rId7"/>
    <p:sldId id="266" r:id="rId8"/>
    <p:sldId id="260" r:id="rId9"/>
  </p:sldIdLst>
  <p:sldSz cx="9144000" cy="6858000" type="screen4x3"/>
  <p:notesSz cx="6858000" cy="9144000"/>
  <p:custShowLst>
    <p:custShow name="Vlastní prezentace 1" id="0">
      <p:sldLst>
        <p:sld r:id="rId3"/>
      </p:sldLst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107" d="100"/>
          <a:sy n="107" d="100"/>
        </p:scale>
        <p:origin x="-108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ransition spd="med"/>
  <p:hf hdr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youtube.com/watch?v=SAbDXjY7zsI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brazky.cz/?step=20&amp;filter=1&amp;s=&amp;size=any&amp;sId=Alxql-YlwAqnZnEc-bYR&amp;orientation=&amp;q=na+z%C3%A1padn%C3%AD+front%C4%9B+klid" TargetMode="External"/><Relationship Id="rId2" Type="http://schemas.openxmlformats.org/officeDocument/2006/relationships/hyperlink" Target="http://www.obrazky.cz/?q=erich%20Maria%20Remarque&amp;fulltex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brazky.cz/?q=Romain+rolland&amp;from=1" TargetMode="External"/><Relationship Id="rId5" Type="http://schemas.openxmlformats.org/officeDocument/2006/relationships/hyperlink" Target="http://en.wikipedia.org/wiki/File:Eisenstaedt-posed-sm.jpg" TargetMode="External"/><Relationship Id="rId4" Type="http://schemas.openxmlformats.org/officeDocument/2006/relationships/hyperlink" Target="http://www.youtube.com/watch?v=SAbDXjY7zs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7272808" cy="1872208"/>
          </a:xfrm>
        </p:spPr>
        <p:txBody>
          <a:bodyPr>
            <a:normAutofit fontScale="925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Český jazyk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9.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1. světová válka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ve světové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literatuře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Romana Rusinová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Erich Maria Remarque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1898 – 1970</a:t>
            </a:r>
          </a:p>
          <a:p>
            <a:r>
              <a:rPr lang="cs-CZ" dirty="0" smtClean="0"/>
              <a:t>německý spisovatel</a:t>
            </a:r>
          </a:p>
          <a:p>
            <a:r>
              <a:rPr lang="cs-CZ" dirty="0" smtClean="0"/>
              <a:t>novinář</a:t>
            </a:r>
          </a:p>
          <a:p>
            <a:r>
              <a:rPr lang="cs-CZ" dirty="0" smtClean="0"/>
              <a:t>nominován na Nobelovu cenu míru</a:t>
            </a:r>
          </a:p>
          <a:p>
            <a:r>
              <a:rPr lang="cs-CZ" dirty="0" smtClean="0"/>
              <a:t>v osmnácti letech narukoval do války</a:t>
            </a:r>
          </a:p>
          <a:p>
            <a:r>
              <a:rPr lang="cs-CZ" dirty="0" smtClean="0"/>
              <a:t>ve svých dílech popisuje autentické zážitky</a:t>
            </a:r>
          </a:p>
          <a:p>
            <a:r>
              <a:rPr lang="cs-CZ" dirty="0" smtClean="0"/>
              <a:t>díla: Na západní frontě klid, Cesta zpátky</a:t>
            </a:r>
          </a:p>
          <a:p>
            <a:endParaRPr lang="cs-CZ" dirty="0"/>
          </a:p>
        </p:txBody>
      </p:sp>
      <p:pic>
        <p:nvPicPr>
          <p:cNvPr id="9" name="Zástupný symbol pro obsah 8" descr="220px-Bundesarchiv_Bild_183-R04034,_Erich_Maria_Remarque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437761" y="1600200"/>
            <a:ext cx="2764277" cy="4724400"/>
          </a:xfrm>
        </p:spPr>
      </p:pic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Na západní frontě klid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5995392" cy="4724400"/>
          </a:xfrm>
        </p:spPr>
        <p:txBody>
          <a:bodyPr>
            <a:normAutofit/>
          </a:bodyPr>
          <a:lstStyle/>
          <a:p>
            <a:r>
              <a:rPr lang="cs-CZ" dirty="0" smtClean="0"/>
              <a:t>osobní zážitky z bojišť 1.sv.války</a:t>
            </a:r>
          </a:p>
          <a:p>
            <a:pPr>
              <a:buNone/>
            </a:pPr>
            <a:r>
              <a:rPr lang="cs-CZ" dirty="0" smtClean="0"/>
              <a:t>    jsou zachyceny v knize Na západní frontě klid</a:t>
            </a:r>
          </a:p>
          <a:p>
            <a:r>
              <a:rPr lang="cs-CZ" dirty="0" smtClean="0"/>
              <a:t>působivost knihy je v tom, že bez hesel a frází ukazuje hrůzu, vraždění a nesmyslnost války</a:t>
            </a:r>
          </a:p>
          <a:p>
            <a:r>
              <a:rPr lang="cs-CZ" dirty="0" smtClean="0"/>
              <a:t>hlavní hrdina je osmnáctiletý student, Pavel </a:t>
            </a:r>
            <a:r>
              <a:rPr lang="cs-CZ" dirty="0" err="1" smtClean="0"/>
              <a:t>Bäumer</a:t>
            </a:r>
            <a:r>
              <a:rPr lang="cs-CZ" dirty="0" smtClean="0"/>
              <a:t>, spolu s kamarády odchází na nátlak svého učitele na frontu</a:t>
            </a:r>
          </a:p>
          <a:p>
            <a:endParaRPr lang="cs-CZ" dirty="0"/>
          </a:p>
        </p:txBody>
      </p:sp>
      <p:pic>
        <p:nvPicPr>
          <p:cNvPr id="1026" name="Picture 2" descr="C:\Users\uživatel\Pictures\is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516216" y="2276872"/>
            <a:ext cx="2217936" cy="3119734"/>
          </a:xfrm>
        </p:spPr>
      </p:pic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válka mu bere vše, co patří do normálního života</a:t>
            </a:r>
          </a:p>
          <a:p>
            <a:r>
              <a:rPr lang="cs-CZ" dirty="0" smtClean="0"/>
              <a:t>všichni jeho kamarádi umírají</a:t>
            </a:r>
          </a:p>
          <a:p>
            <a:r>
              <a:rPr lang="cs-CZ" dirty="0" smtClean="0"/>
              <a:t>hlavní hrdina také umírá, v den, který byl tak klidný, že se zpravodajství omezilo na jednu větu „ na západní frontě klid“</a:t>
            </a:r>
          </a:p>
          <a:p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196752"/>
            <a:ext cx="8443664" cy="201622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Ztracená generace</a:t>
            </a:r>
          </a:p>
          <a:p>
            <a:pPr>
              <a:buNone/>
            </a:pPr>
            <a:r>
              <a:rPr lang="cs-CZ" dirty="0" smtClean="0"/>
              <a:t>- lidé, kteří po návratu z války vlivem prožitých hrůz nejsou schopni zařadit se do běžného života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2050" name="Picture 2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3409435"/>
            <a:ext cx="4101569" cy="2915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3501008"/>
            <a:ext cx="787100" cy="4550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Ernest </a:t>
            </a:r>
            <a:r>
              <a:rPr lang="cs-CZ" dirty="0" err="1" smtClean="0"/>
              <a:t>hemingway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1899 – 1961</a:t>
            </a:r>
          </a:p>
          <a:p>
            <a:r>
              <a:rPr lang="cs-CZ" dirty="0" smtClean="0"/>
              <a:t>americký spisovatel</a:t>
            </a:r>
          </a:p>
          <a:p>
            <a:r>
              <a:rPr lang="cs-CZ" dirty="0" smtClean="0"/>
              <a:t>novinář</a:t>
            </a:r>
          </a:p>
          <a:p>
            <a:r>
              <a:rPr lang="cs-CZ" dirty="0" smtClean="0"/>
              <a:t>v 1.sv.válce působil jako dobrovolník sborů Červeného kříže</a:t>
            </a:r>
          </a:p>
          <a:p>
            <a:r>
              <a:rPr lang="cs-CZ" dirty="0" smtClean="0"/>
              <a:t>představitel tzv. ztracené generace</a:t>
            </a:r>
          </a:p>
          <a:p>
            <a:r>
              <a:rPr lang="cs-CZ" dirty="0" smtClean="0"/>
              <a:t>zajímal se o lov a box</a:t>
            </a:r>
          </a:p>
          <a:p>
            <a:r>
              <a:rPr lang="cs-CZ" dirty="0" smtClean="0"/>
              <a:t>získal Nobelovu cenu za dílo Stařec a moře</a:t>
            </a:r>
          </a:p>
          <a:p>
            <a:r>
              <a:rPr lang="cs-CZ" dirty="0" smtClean="0"/>
              <a:t>válečná literatura:Sbohem,armádo, Vojákův návrat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8" name="Zástupný symbol pro obsah 7" descr="Eisenstaedt-posed-sm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364088" y="1556792"/>
            <a:ext cx="3312368" cy="4413731"/>
          </a:xfrm>
        </p:spPr>
      </p:pic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Romain </a:t>
            </a:r>
            <a:r>
              <a:rPr lang="cs-CZ" dirty="0" err="1" smtClean="0"/>
              <a:t>rolland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1866 – 1944</a:t>
            </a:r>
          </a:p>
          <a:p>
            <a:r>
              <a:rPr lang="cs-CZ" dirty="0" smtClean="0"/>
              <a:t>francouzský spisovatel</a:t>
            </a:r>
          </a:p>
          <a:p>
            <a:r>
              <a:rPr lang="cs-CZ" dirty="0" smtClean="0"/>
              <a:t>hudební historik</a:t>
            </a:r>
          </a:p>
          <a:p>
            <a:r>
              <a:rPr lang="cs-CZ" dirty="0" smtClean="0"/>
              <a:t>literární kritik</a:t>
            </a:r>
          </a:p>
          <a:p>
            <a:r>
              <a:rPr lang="cs-CZ" dirty="0" smtClean="0"/>
              <a:t>nositel Nobelovy ceny za literaturu</a:t>
            </a:r>
          </a:p>
          <a:p>
            <a:r>
              <a:rPr lang="cs-CZ" dirty="0" smtClean="0"/>
              <a:t>dílo vztahující se k 1.sv.válce: novela Petr a Lucie</a:t>
            </a:r>
          </a:p>
          <a:p>
            <a:r>
              <a:rPr lang="cs-CZ" dirty="0" smtClean="0"/>
              <a:t>válečné události jsou promítnuty na pozadí všedního života</a:t>
            </a:r>
            <a:endParaRPr lang="cs-CZ" dirty="0"/>
          </a:p>
        </p:txBody>
      </p:sp>
      <p:pic>
        <p:nvPicPr>
          <p:cNvPr id="8" name="Zástupný symbol pro obsah 7" descr="220px-Romain_Rolland_1915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422900" y="1987550"/>
            <a:ext cx="2794000" cy="3949700"/>
          </a:xfrm>
        </p:spPr>
      </p:pic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obrazky.cz</a:t>
            </a:r>
            <a:r>
              <a:rPr lang="cs-CZ" dirty="0" smtClean="0">
                <a:hlinkClick r:id="rId2"/>
              </a:rPr>
              <a:t>/?q=</a:t>
            </a:r>
            <a:r>
              <a:rPr lang="cs-CZ" dirty="0" err="1" smtClean="0">
                <a:hlinkClick r:id="rId2"/>
              </a:rPr>
              <a:t>erich</a:t>
            </a:r>
            <a:r>
              <a:rPr lang="cs-CZ" dirty="0" smtClean="0">
                <a:hlinkClick r:id="rId2"/>
              </a:rPr>
              <a:t>%20Maria%20Remarque&amp;fulltext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obrazky.cz</a:t>
            </a:r>
            <a:r>
              <a:rPr lang="cs-CZ" dirty="0" smtClean="0">
                <a:hlinkClick r:id="rId3"/>
              </a:rPr>
              <a:t>/?step=20&amp;</a:t>
            </a:r>
            <a:r>
              <a:rPr lang="cs-CZ" dirty="0" err="1" smtClean="0">
                <a:hlinkClick r:id="rId3"/>
              </a:rPr>
              <a:t>filter</a:t>
            </a:r>
            <a:r>
              <a:rPr lang="cs-CZ" dirty="0" smtClean="0">
                <a:hlinkClick r:id="rId3"/>
              </a:rPr>
              <a:t>=1&amp;s=&amp;</a:t>
            </a:r>
            <a:r>
              <a:rPr lang="cs-CZ" dirty="0" err="1" smtClean="0">
                <a:hlinkClick r:id="rId3"/>
              </a:rPr>
              <a:t>size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any</a:t>
            </a:r>
            <a:r>
              <a:rPr lang="cs-CZ" dirty="0" smtClean="0">
                <a:hlinkClick r:id="rId3"/>
              </a:rPr>
              <a:t>&amp;</a:t>
            </a:r>
            <a:r>
              <a:rPr lang="cs-CZ" dirty="0" err="1" smtClean="0">
                <a:hlinkClick r:id="rId3"/>
              </a:rPr>
              <a:t>sId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Alxql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YlwAqnZnEc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bYR</a:t>
            </a:r>
            <a:r>
              <a:rPr lang="cs-CZ" dirty="0" smtClean="0">
                <a:hlinkClick r:id="rId3"/>
              </a:rPr>
              <a:t>&amp;</a:t>
            </a:r>
            <a:r>
              <a:rPr lang="cs-CZ" dirty="0" err="1" smtClean="0">
                <a:hlinkClick r:id="rId3"/>
              </a:rPr>
              <a:t>orientation</a:t>
            </a:r>
            <a:r>
              <a:rPr lang="cs-CZ" dirty="0" smtClean="0">
                <a:hlinkClick r:id="rId3"/>
              </a:rPr>
              <a:t>=&amp;q=na+z%C3%A1padn%C3%AD+front%C4%9B+klid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youtube.com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watch</a:t>
            </a:r>
            <a:r>
              <a:rPr lang="cs-CZ" dirty="0" smtClean="0">
                <a:hlinkClick r:id="rId4"/>
              </a:rPr>
              <a:t>?v=SAbDXjY7zsI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http://en.wikipedia.org/wiki/File:Eisenstaedt-posed-sm.jpg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obrazky.cz</a:t>
            </a:r>
            <a:r>
              <a:rPr lang="cs-CZ" dirty="0" smtClean="0">
                <a:hlinkClick r:id="rId6"/>
              </a:rPr>
              <a:t>/?q=Romain+</a:t>
            </a:r>
            <a:r>
              <a:rPr lang="cs-CZ" dirty="0" err="1" smtClean="0">
                <a:hlinkClick r:id="rId6"/>
              </a:rPr>
              <a:t>rolland</a:t>
            </a:r>
            <a:r>
              <a:rPr lang="cs-CZ" dirty="0" smtClean="0">
                <a:hlinkClick r:id="rId6"/>
              </a:rPr>
              <a:t>&amp;</a:t>
            </a:r>
            <a:r>
              <a:rPr lang="cs-CZ" dirty="0" err="1" smtClean="0">
                <a:hlinkClick r:id="rId6"/>
              </a:rPr>
              <a:t>from</a:t>
            </a:r>
            <a:r>
              <a:rPr lang="cs-CZ" dirty="0" smtClean="0">
                <a:hlinkClick r:id="rId6"/>
              </a:rPr>
              <a:t>=1</a:t>
            </a:r>
            <a:endParaRPr lang="cs-CZ" dirty="0" smtClean="0"/>
          </a:p>
          <a:p>
            <a:r>
              <a:rPr lang="cs-CZ" dirty="0" smtClean="0"/>
              <a:t>http://cs.wikipedia.org/wiki/Hlavn%C3%AD_strana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ppt/theme/themeOverride2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118</TotalTime>
  <Words>339</Words>
  <Application>Microsoft Office PowerPoint</Application>
  <PresentationFormat>Předvádění na obrazovce (4:3)</PresentationFormat>
  <Paragraphs>76</Paragraphs>
  <Slides>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  <vt:variant>
        <vt:lpstr>Vlastní prezentace</vt:lpstr>
      </vt:variant>
      <vt:variant>
        <vt:i4>1</vt:i4>
      </vt:variant>
    </vt:vector>
  </HeadingPairs>
  <TitlesOfParts>
    <vt:vector size="10" baseType="lpstr">
      <vt:lpstr>Cesta</vt:lpstr>
      <vt:lpstr>Základní škola a mateřská škola Staré Město   Interaktivní škola pro žáka 21.století</vt:lpstr>
      <vt:lpstr>Erich Maria Remarque</vt:lpstr>
      <vt:lpstr>Na západní frontě klid</vt:lpstr>
      <vt:lpstr>  </vt:lpstr>
      <vt:lpstr>Snímek 5</vt:lpstr>
      <vt:lpstr>Ernest hemingway</vt:lpstr>
      <vt:lpstr>Romain rolland</vt:lpstr>
      <vt:lpstr>Přehled zdrojů a odkazů</vt:lpstr>
      <vt:lpstr>Vlastní prezentace 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uživatel</cp:lastModifiedBy>
  <cp:revision>30</cp:revision>
  <dcterms:created xsi:type="dcterms:W3CDTF">2010-07-04T09:26:34Z</dcterms:created>
  <dcterms:modified xsi:type="dcterms:W3CDTF">2013-01-05T16:36:20Z</dcterms:modified>
</cp:coreProperties>
</file>