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FBF6C-CB0D-4F8A-B32C-98618C972CB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93ADA-E5AE-48FB-8E53-6E4AA11EE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VY_32_INOVACE_141.ANJ.34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Místnosti a vybavení – slovní zásoba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141.ANJ.34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Anglický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Místnosti a vybavení – slovní zásoba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Jiří Karafiát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199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13. 12.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bathroom</a:t>
            </a:r>
            <a:r>
              <a:rPr lang="cs-CZ" sz="2800" dirty="0" smtClean="0"/>
              <a:t>,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,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, </a:t>
            </a:r>
            <a:r>
              <a:rPr lang="cs-CZ" sz="2800" dirty="0" err="1" smtClean="0"/>
              <a:t>garage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žáci si opakují slovní zásobu a učí nová slova a uvažují, kam je přiřadí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548680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Bathroom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Kitchen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Bedroom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Garage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4509120"/>
            <a:ext cx="158417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hanger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941168"/>
            <a:ext cx="11521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Cupboard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21297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Bath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373216"/>
            <a:ext cx="122413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Frying</a:t>
            </a:r>
            <a:r>
              <a:rPr lang="cs-CZ" dirty="0" smtClean="0"/>
              <a:t> pan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077072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opener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077072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Pillow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645024"/>
            <a:ext cx="11521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Petrol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645024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Blanket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537321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Ladder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941168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Lamp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3645024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Rug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537321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Tools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321297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Mirror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Shower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4077072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Sheets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537321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Soap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4941168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Sink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321297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Pump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4941168"/>
            <a:ext cx="11521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Sauce</a:t>
            </a:r>
            <a:r>
              <a:rPr lang="cs-CZ" dirty="0" smtClean="0"/>
              <a:t> pan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92280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Wheels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4077072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Tyre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3645024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Towel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92280" y="3212976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Toothpaste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47664" y="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columns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33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000"/>
                <a:gridCol w="1584000"/>
                <a:gridCol w="1584000"/>
                <a:gridCol w="158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Bathroom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Kitchen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Bedroom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Garage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Mirror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Cupboard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Pillow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Pump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Shower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Clothes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hanger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Tyre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Towel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Frying</a:t>
                      </a:r>
                      <a:r>
                        <a:rPr lang="cs-CZ" baseline="0" dirty="0" smtClean="0"/>
                        <a:t> pan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Sheets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Petrol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Soap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Saucepan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Blanket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Ladder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Toothpaste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Sink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Lamp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Wheels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Bath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opener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Rug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Tools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111</Words>
  <Application>Microsoft Office PowerPoint</Application>
  <PresentationFormat>Předvádění na obrazovce (4:3)</PresentationFormat>
  <Paragraphs>77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zkarafij</dc:creator>
  <cp:lastModifiedBy>zkarafij</cp:lastModifiedBy>
  <cp:revision>18</cp:revision>
  <dcterms:created xsi:type="dcterms:W3CDTF">2012-11-14T13:30:26Z</dcterms:created>
  <dcterms:modified xsi:type="dcterms:W3CDTF">2012-12-17T13:55:37Z</dcterms:modified>
</cp:coreProperties>
</file>