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5" r:id="rId4"/>
    <p:sldId id="262" r:id="rId5"/>
    <p:sldId id="266" r:id="rId6"/>
    <p:sldId id="256" r:id="rId7"/>
    <p:sldId id="258" r:id="rId8"/>
    <p:sldId id="267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VY_22_INOVACE_16_Christmas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Téma:Christmas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807641-7A7F-42E4-8C00-87ECF213C5A5}" type="presOf" srcId="{EBC41103-E2E5-4D48-9B4B-425520D3D098}" destId="{50C2F88D-8688-44C2-A854-691F34009D3B}" srcOrd="0" destOrd="0" presId="urn:microsoft.com/office/officeart/2005/8/layout/target3"/>
    <dgm:cxn modelId="{C5B9CF41-0567-4D3B-95A3-CDF24EB16ACD}" type="presOf" srcId="{445C7998-7549-48B0-BD68-D4F0167F02E5}" destId="{BC35EE03-4121-4EF9-923D-7CB6D30D358D}" srcOrd="0" destOrd="0" presId="urn:microsoft.com/office/officeart/2005/8/layout/target3"/>
    <dgm:cxn modelId="{07AF6480-958E-4F29-B96C-6F5CFE2EDFE3}" type="presOf" srcId="{C73C7642-F245-4585-8F88-243F9FAEF6CA}" destId="{AA41A67C-3D3F-4AE9-9E0F-5D7F7BB2E741}" srcOrd="1" destOrd="0" presId="urn:microsoft.com/office/officeart/2005/8/layout/target3"/>
    <dgm:cxn modelId="{A08E6FE6-1A5F-410F-86C5-686C4405C000}" type="presOf" srcId="{DAEA276B-ECF9-46F6-A7D3-4693B2D32BC4}" destId="{F69A1436-182C-465B-AD7F-FE48E0C090C1}" srcOrd="1" destOrd="0" presId="urn:microsoft.com/office/officeart/2005/8/layout/target3"/>
    <dgm:cxn modelId="{89EBC5AD-9FC5-4C25-BF89-8A089F3A03B0}" type="presOf" srcId="{FBBFC3EA-9D9D-4F3A-BEA6-9C2C0E46BF20}" destId="{643EA938-EDE0-4533-ACCC-D2BD6F3A527C}" srcOrd="0" destOrd="0" presId="urn:microsoft.com/office/officeart/2005/8/layout/target3"/>
    <dgm:cxn modelId="{025D1C9B-8ECA-4D72-B13A-4DDB121500E9}" type="presOf" srcId="{DAEA276B-ECF9-46F6-A7D3-4693B2D32BC4}" destId="{CDED6FE3-AD8F-4ACC-B6B8-710EDDD97598}" srcOrd="0" destOrd="0" presId="urn:microsoft.com/office/officeart/2005/8/layout/target3"/>
    <dgm:cxn modelId="{2A3C1845-3C20-44F9-B76C-6217F3085E6C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D2BB62-DB2B-46CE-B60A-4BC82A26309B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F8B8C00-4955-41FA-B038-94BF53F92B13}" type="presOf" srcId="{445C7998-7549-48B0-BD68-D4F0167F02E5}" destId="{4D19AB04-24FA-40C2-B203-52AE3D15E171}" srcOrd="1" destOrd="0" presId="urn:microsoft.com/office/officeart/2005/8/layout/target3"/>
    <dgm:cxn modelId="{9C49E93B-99F5-425B-BD9B-4D27EB5D7DBD}" type="presOf" srcId="{EBC41103-E2E5-4D48-9B4B-425520D3D098}" destId="{F969C235-9271-4D34-B740-D627A121CAD0}" srcOrd="1" destOrd="0" presId="urn:microsoft.com/office/officeart/2005/8/layout/target3"/>
    <dgm:cxn modelId="{9B0FCCCF-E74D-453E-B745-4642313B0F2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59EC1E8-DA8C-4E5F-8EC5-432E9F84D1AB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6B4AA03-B313-4AA4-B06C-C49BC157AF23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A299EC0-25AB-4391-B887-C7B58A53CF19}" type="presParOf" srcId="{71045F8C-00FA-488E-A7BD-E2E6753D979D}" destId="{3577EC6B-C980-4F34-8C69-4365E7B8FC8C}" srcOrd="0" destOrd="0" presId="urn:microsoft.com/office/officeart/2005/8/layout/target3"/>
    <dgm:cxn modelId="{FBD62FFB-79ED-43B7-8C44-532B8CB9E4AF}" type="presParOf" srcId="{71045F8C-00FA-488E-A7BD-E2E6753D979D}" destId="{6940EB87-DC1D-4BC3-9408-9AC2E1FFC039}" srcOrd="1" destOrd="0" presId="urn:microsoft.com/office/officeart/2005/8/layout/target3"/>
    <dgm:cxn modelId="{FF65CA50-4FB2-45EA-9FE7-B16D38A6B7B4}" type="presParOf" srcId="{71045F8C-00FA-488E-A7BD-E2E6753D979D}" destId="{BC35EE03-4121-4EF9-923D-7CB6D30D358D}" srcOrd="2" destOrd="0" presId="urn:microsoft.com/office/officeart/2005/8/layout/target3"/>
    <dgm:cxn modelId="{4041F6FE-BEE4-4A88-A039-75B5A0A9B2E9}" type="presParOf" srcId="{71045F8C-00FA-488E-A7BD-E2E6753D979D}" destId="{C95EEA27-3CBF-4645-A92D-9D8AF5C1CBFC}" srcOrd="3" destOrd="0" presId="urn:microsoft.com/office/officeart/2005/8/layout/target3"/>
    <dgm:cxn modelId="{F8AE3C64-610D-4EAD-84CA-400BA7D53FE0}" type="presParOf" srcId="{71045F8C-00FA-488E-A7BD-E2E6753D979D}" destId="{851BB866-B6AE-4566-893F-4C635BA974FC}" srcOrd="4" destOrd="0" presId="urn:microsoft.com/office/officeart/2005/8/layout/target3"/>
    <dgm:cxn modelId="{F3519272-290D-4C9D-86E8-4E2962A76068}" type="presParOf" srcId="{71045F8C-00FA-488E-A7BD-E2E6753D979D}" destId="{643EA938-EDE0-4533-ACCC-D2BD6F3A527C}" srcOrd="5" destOrd="0" presId="urn:microsoft.com/office/officeart/2005/8/layout/target3"/>
    <dgm:cxn modelId="{36286B4E-475D-4171-A549-FBF73E3A40A6}" type="presParOf" srcId="{71045F8C-00FA-488E-A7BD-E2E6753D979D}" destId="{92F31B18-D66D-4CC7-89B9-378928DE877D}" srcOrd="6" destOrd="0" presId="urn:microsoft.com/office/officeart/2005/8/layout/target3"/>
    <dgm:cxn modelId="{EF4C0937-EA93-4739-9AA2-9FF649E681BA}" type="presParOf" srcId="{71045F8C-00FA-488E-A7BD-E2E6753D979D}" destId="{902074E1-B931-4618-97F1-FADBE82E9C3C}" srcOrd="7" destOrd="0" presId="urn:microsoft.com/office/officeart/2005/8/layout/target3"/>
    <dgm:cxn modelId="{7F4D4047-AFDC-49EE-8158-2B3B656C20D8}" type="presParOf" srcId="{71045F8C-00FA-488E-A7BD-E2E6753D979D}" destId="{A3817367-F2BC-482F-8832-FA00B51DCCF3}" srcOrd="8" destOrd="0" presId="urn:microsoft.com/office/officeart/2005/8/layout/target3"/>
    <dgm:cxn modelId="{0FE6FF81-26C2-4541-BE4F-877FE60EBDC6}" type="presParOf" srcId="{71045F8C-00FA-488E-A7BD-E2E6753D979D}" destId="{626ABFF6-56C8-4386-B662-68EC364EED9D}" srcOrd="9" destOrd="0" presId="urn:microsoft.com/office/officeart/2005/8/layout/target3"/>
    <dgm:cxn modelId="{24FBC352-4DA2-447A-A782-A8C008A41E54}" type="presParOf" srcId="{71045F8C-00FA-488E-A7BD-E2E6753D979D}" destId="{6DB11F1C-D028-4800-9625-6611CA9DE6D4}" srcOrd="10" destOrd="0" presId="urn:microsoft.com/office/officeart/2005/8/layout/target3"/>
    <dgm:cxn modelId="{65FDAFD3-F495-4F5A-AD8D-4316E131716D}" type="presParOf" srcId="{71045F8C-00FA-488E-A7BD-E2E6753D979D}" destId="{CDED6FE3-AD8F-4ACC-B6B8-710EDDD97598}" srcOrd="11" destOrd="0" presId="urn:microsoft.com/office/officeart/2005/8/layout/target3"/>
    <dgm:cxn modelId="{3F694295-704D-41A1-AD0B-10B31432C8E7}" type="presParOf" srcId="{71045F8C-00FA-488E-A7BD-E2E6753D979D}" destId="{397AC6D7-84A6-4150-958F-83C92D9ACF38}" srcOrd="12" destOrd="0" presId="urn:microsoft.com/office/officeart/2005/8/layout/target3"/>
    <dgm:cxn modelId="{6C5F1634-154D-4685-A781-A93162D21BD8}" type="presParOf" srcId="{71045F8C-00FA-488E-A7BD-E2E6753D979D}" destId="{D7419528-33A6-416D-9E64-B3F7915C5149}" srcOrd="13" destOrd="0" presId="urn:microsoft.com/office/officeart/2005/8/layout/target3"/>
    <dgm:cxn modelId="{7A8FDB1A-B5CB-4C20-AA38-B90E98CA9317}" type="presParOf" srcId="{71045F8C-00FA-488E-A7BD-E2E6753D979D}" destId="{97289DF2-90F4-4EC2-A9FC-633B00BAB610}" srcOrd="14" destOrd="0" presId="urn:microsoft.com/office/officeart/2005/8/layout/target3"/>
    <dgm:cxn modelId="{AAC1AB37-7CB8-4650-8517-ABD9772FE18E}" type="presParOf" srcId="{71045F8C-00FA-488E-A7BD-E2E6753D979D}" destId="{234EBA9D-95B4-4C20-A84E-6F65F1085DC6}" srcOrd="15" destOrd="0" presId="urn:microsoft.com/office/officeart/2005/8/layout/target3"/>
    <dgm:cxn modelId="{C7ECCFC9-B0A1-407D-AAAA-BCC8DBD02C17}" type="presParOf" srcId="{71045F8C-00FA-488E-A7BD-E2E6753D979D}" destId="{12255512-213F-41DF-90A6-8B4CD74A2B52}" srcOrd="16" destOrd="0" presId="urn:microsoft.com/office/officeart/2005/8/layout/target3"/>
    <dgm:cxn modelId="{91F81BAA-0268-4945-B610-7FFC01CDDD6C}" type="presParOf" srcId="{71045F8C-00FA-488E-A7BD-E2E6753D979D}" destId="{50C2F88D-8688-44C2-A854-691F34009D3B}" srcOrd="17" destOrd="0" presId="urn:microsoft.com/office/officeart/2005/8/layout/target3"/>
    <dgm:cxn modelId="{955C4EC7-C0D5-43B5-8474-C1ACD1192D47}" type="presParOf" srcId="{71045F8C-00FA-488E-A7BD-E2E6753D979D}" destId="{4D19AB04-24FA-40C2-B203-52AE3D15E171}" srcOrd="18" destOrd="0" presId="urn:microsoft.com/office/officeart/2005/8/layout/target3"/>
    <dgm:cxn modelId="{048E065B-B01B-497D-9922-0A6F519534D2}" type="presParOf" srcId="{71045F8C-00FA-488E-A7BD-E2E6753D979D}" destId="{832BF48F-0145-4429-9E02-8FCA946CCE9E}" srcOrd="19" destOrd="0" presId="urn:microsoft.com/office/officeart/2005/8/layout/target3"/>
    <dgm:cxn modelId="{DD1C1683-D906-49A5-A552-A9F7451EF777}" type="presParOf" srcId="{71045F8C-00FA-488E-A7BD-E2E6753D979D}" destId="{E7297F21-D4FD-4A41-AE58-814D01A6B5E7}" srcOrd="20" destOrd="0" presId="urn:microsoft.com/office/officeart/2005/8/layout/target3"/>
    <dgm:cxn modelId="{2BA605E2-F38F-4193-9D26-C3D96C76C2A9}" type="presParOf" srcId="{71045F8C-00FA-488E-A7BD-E2E6753D979D}" destId="{F69A1436-182C-465B-AD7F-FE48E0C090C1}" srcOrd="21" destOrd="0" presId="urn:microsoft.com/office/officeart/2005/8/layout/target3"/>
    <dgm:cxn modelId="{5513524C-148A-483D-BDEC-1C9AF1CA375B}" type="presParOf" srcId="{71045F8C-00FA-488E-A7BD-E2E6753D979D}" destId="{AA41A67C-3D3F-4AE9-9E0F-5D7F7BB2E741}" srcOrd="22" destOrd="0" presId="urn:microsoft.com/office/officeart/2005/8/layout/target3"/>
    <dgm:cxn modelId="{31B5206F-44B5-4E7D-9F28-3BA501ACCF1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VY_22_INOVACE_16_Christmas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Téma:Christmas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246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90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4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79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71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503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38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0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0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1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27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48351A5-F9D6-4EF7-847B-5D016FA8185E}" type="datetimeFigureOut">
              <a:rPr lang="cs-CZ" smtClean="0"/>
              <a:t>6.12.2011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797EA98-730B-4656-B7C9-75AD442BB9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394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45719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024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Formou hry Bingo opakujeme známou slovní zásobu tématu Vánoce</a:t>
            </a:r>
          </a:p>
          <a:p>
            <a:r>
              <a:rPr lang="cs-CZ" smtClean="0"/>
              <a:t>Soutěží vždy dvojice žáků</a:t>
            </a:r>
          </a:p>
          <a:p>
            <a:r>
              <a:rPr lang="cs-CZ" smtClean="0"/>
              <a:t>Výherci můžeme zazpívat vánoční píseň</a:t>
            </a:r>
          </a:p>
          <a:p>
            <a:r>
              <a:rPr lang="cs-CZ" smtClean="0"/>
              <a:t>Inovace:využití interaktivní tabule žáky motivuje a vybízí  k aktivnímu osvojení slovní zásoby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9177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Christmas</a:t>
            </a:r>
            <a:endParaRPr lang="cs-CZ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K0O7W0UI\MC9002508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3550340" cy="3602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47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Čas na hru</a:t>
            </a:r>
          </a:p>
          <a:p>
            <a:pPr marL="525780" indent="-457200">
              <a:lnSpc>
                <a:spcPct val="200000"/>
              </a:lnSpc>
              <a:buFont typeface="+mj-lt"/>
              <a:buAutoNum type="alphaLcParenR"/>
            </a:pPr>
            <a:r>
              <a:rPr lang="cs-CZ" smtClean="0"/>
              <a:t>1.hra Bingo</a:t>
            </a:r>
          </a:p>
          <a:p>
            <a:pPr marL="525780" indent="-457200">
              <a:lnSpc>
                <a:spcPct val="200000"/>
              </a:lnSpc>
              <a:buFont typeface="+mj-lt"/>
              <a:buAutoNum type="alphaLcParenR"/>
            </a:pPr>
            <a:r>
              <a:rPr lang="cs-CZ" smtClean="0"/>
              <a:t>2.hra Bingo</a:t>
            </a:r>
          </a:p>
          <a:p>
            <a:pPr marL="525780" indent="-457200">
              <a:lnSpc>
                <a:spcPct val="200000"/>
              </a:lnSpc>
              <a:buFont typeface="+mj-lt"/>
              <a:buAutoNum type="alphaLcParenR"/>
            </a:pPr>
            <a:r>
              <a:rPr lang="cs-CZ" smtClean="0"/>
              <a:t>3.hra Bingo</a:t>
            </a:r>
          </a:p>
          <a:p>
            <a:pPr>
              <a:lnSpc>
                <a:spcPct val="200000"/>
              </a:lnSpc>
              <a:buFont typeface="Wingdings" pitchFamily="2" charset="2"/>
              <a:buChar char="v"/>
            </a:pPr>
            <a:r>
              <a:rPr lang="cs-CZ" smtClean="0"/>
              <a:t>Čas na přání a zpěv koled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79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503150"/>
              </p:ext>
            </p:extLst>
          </p:nvPr>
        </p:nvGraphicFramePr>
        <p:xfrm>
          <a:off x="395536" y="1988840"/>
          <a:ext cx="5280249" cy="4624287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1760083"/>
                <a:gridCol w="1760083"/>
                <a:gridCol w="1760083"/>
              </a:tblGrid>
              <a:tr h="1541429">
                <a:tc>
                  <a:txBody>
                    <a:bodyPr/>
                    <a:lstStyle/>
                    <a:p>
                      <a:r>
                        <a:rPr lang="cs-CZ" sz="2800" smtClean="0"/>
                        <a:t>turkey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carp</a:t>
                      </a:r>
                    </a:p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sweets</a:t>
                      </a:r>
                    </a:p>
                    <a:p>
                      <a:endParaRPr lang="cs-CZ" sz="2800"/>
                    </a:p>
                  </a:txBody>
                  <a:tcPr/>
                </a:tc>
              </a:tr>
              <a:tr h="1541429">
                <a:tc>
                  <a:txBody>
                    <a:bodyPr/>
                    <a:lstStyle/>
                    <a:p>
                      <a:r>
                        <a:rPr lang="cs-CZ" sz="2800" smtClean="0"/>
                        <a:t>cake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salad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bisquits</a:t>
                      </a:r>
                      <a:endParaRPr lang="cs-CZ" sz="2800"/>
                    </a:p>
                  </a:txBody>
                  <a:tcPr/>
                </a:tc>
              </a:tr>
              <a:tr h="1541429">
                <a:tc>
                  <a:txBody>
                    <a:bodyPr/>
                    <a:lstStyle/>
                    <a:p>
                      <a:r>
                        <a:rPr lang="cs-CZ" sz="2800" smtClean="0"/>
                        <a:t>pudding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carrot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soup</a:t>
                      </a:r>
                      <a:endParaRPr lang="cs-CZ" sz="28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11265" y="760969"/>
            <a:ext cx="19925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Bingo.</a:t>
            </a:r>
            <a:endParaRPr lang="cs-CZ" sz="5400" b="1" cap="none" spc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03798" y="668636"/>
            <a:ext cx="664020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Translate the words </a:t>
            </a:r>
            <a:r>
              <a:rPr lang="cs-CZ" smtClean="0"/>
              <a:t>and play </a:t>
            </a:r>
            <a:r>
              <a:rPr lang="cs-CZ" sz="4400" smtClean="0">
                <a:solidFill>
                  <a:srgbClr val="FF0000"/>
                </a:solidFill>
              </a:rPr>
              <a:t>O</a:t>
            </a:r>
            <a:r>
              <a:rPr lang="cs-CZ" smtClean="0"/>
              <a:t> or </a:t>
            </a:r>
            <a:r>
              <a:rPr lang="cs-CZ" sz="4800" smtClean="0">
                <a:solidFill>
                  <a:srgbClr val="FF0000"/>
                </a:solidFill>
              </a:rPr>
              <a:t>X</a:t>
            </a:r>
            <a:r>
              <a:rPr lang="cs-CZ" smtClean="0"/>
              <a:t>.</a:t>
            </a:r>
          </a:p>
          <a:p>
            <a:r>
              <a:rPr lang="cs-CZ" smtClean="0"/>
              <a:t>Máš-li 3 své znaky v řadě,sloupci či úhlopříčce-BINGO!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K0O7W0UI\MM9003097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405" y="2204864"/>
            <a:ext cx="306456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87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588379"/>
              </p:ext>
            </p:extLst>
          </p:nvPr>
        </p:nvGraphicFramePr>
        <p:xfrm>
          <a:off x="395536" y="332656"/>
          <a:ext cx="5784303" cy="4984328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1928101"/>
                <a:gridCol w="1928101"/>
                <a:gridCol w="1928101"/>
              </a:tblGrid>
              <a:tr h="1757454">
                <a:tc>
                  <a:txBody>
                    <a:bodyPr/>
                    <a:lstStyle/>
                    <a:p>
                      <a:r>
                        <a:rPr lang="cs-CZ" sz="2400" smtClean="0"/>
                        <a:t>ornaments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Christmas</a:t>
                      </a:r>
                    </a:p>
                    <a:p>
                      <a:r>
                        <a:rPr lang="cs-CZ" sz="2400" smtClean="0"/>
                        <a:t>tree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star</a:t>
                      </a:r>
                      <a:endParaRPr lang="cs-CZ" sz="2400"/>
                    </a:p>
                  </a:txBody>
                  <a:tcPr/>
                </a:tc>
              </a:tr>
              <a:tr h="1613437">
                <a:tc>
                  <a:txBody>
                    <a:bodyPr/>
                    <a:lstStyle/>
                    <a:p>
                      <a:r>
                        <a:rPr lang="cs-CZ" sz="2400" smtClean="0"/>
                        <a:t>Father</a:t>
                      </a:r>
                    </a:p>
                    <a:p>
                      <a:r>
                        <a:rPr lang="cs-CZ" sz="2400" smtClean="0"/>
                        <a:t>Christmas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chimney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reindeer</a:t>
                      </a:r>
                      <a:endParaRPr lang="cs-CZ" sz="2400"/>
                    </a:p>
                  </a:txBody>
                  <a:tcPr/>
                </a:tc>
              </a:tr>
              <a:tr h="1613437">
                <a:tc>
                  <a:txBody>
                    <a:bodyPr/>
                    <a:lstStyle/>
                    <a:p>
                      <a:r>
                        <a:rPr lang="cs-CZ" sz="2400" smtClean="0"/>
                        <a:t>holly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decora-tions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stockings</a:t>
                      </a:r>
                      <a:endParaRPr lang="cs-CZ" sz="240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700" y="129022"/>
            <a:ext cx="1723644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K0O7W0UI\MP900402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806" y="2132856"/>
            <a:ext cx="1881672" cy="235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AM1I8PN9\MP900216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423367"/>
            <a:ext cx="2155676" cy="143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S7687CZ2\MP9004226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23367"/>
            <a:ext cx="2145246" cy="1434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DE4CGPLA\MC9004447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000" y="4774339"/>
            <a:ext cx="1613285" cy="208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27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3099760"/>
              </p:ext>
            </p:extLst>
          </p:nvPr>
        </p:nvGraphicFramePr>
        <p:xfrm>
          <a:off x="467544" y="692696"/>
          <a:ext cx="6096000" cy="4536504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032000"/>
                <a:gridCol w="2032000"/>
                <a:gridCol w="2032000"/>
              </a:tblGrid>
              <a:tr h="1512168">
                <a:tc>
                  <a:txBody>
                    <a:bodyPr/>
                    <a:lstStyle/>
                    <a:p>
                      <a:r>
                        <a:rPr lang="cs-CZ" sz="2800" smtClean="0"/>
                        <a:t>fireplace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present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sleight</a:t>
                      </a:r>
                      <a:endParaRPr lang="cs-CZ" sz="280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r>
                        <a:rPr lang="cs-CZ" sz="2800" smtClean="0"/>
                        <a:t>angel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card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candle</a:t>
                      </a:r>
                      <a:endParaRPr lang="cs-CZ" sz="2800"/>
                    </a:p>
                  </a:txBody>
                  <a:tcPr/>
                </a:tc>
              </a:tr>
              <a:tr h="1512168">
                <a:tc>
                  <a:txBody>
                    <a:bodyPr/>
                    <a:lstStyle/>
                    <a:p>
                      <a:r>
                        <a:rPr lang="cs-CZ" sz="2800" smtClean="0"/>
                        <a:t>bell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snowman</a:t>
                      </a:r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sheep</a:t>
                      </a:r>
                      <a:endParaRPr lang="cs-CZ" sz="280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Kolářová\AppData\Local\Microsoft\Windows\Temporary Internet Files\Content.IE5\S7687CZ2\MC9004106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517" y="476672"/>
            <a:ext cx="1821104" cy="201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K0O7W0UI\MC9002793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695" y="2708920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S7687CZ2\MC9003619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988" y="4653136"/>
            <a:ext cx="1416406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K0O7W0UI\MM90028373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89696"/>
            <a:ext cx="1231153" cy="125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S7687CZ2\MC9003620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261" y="5229200"/>
            <a:ext cx="1809598" cy="137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S7687CZ2\MC9003314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28993"/>
            <a:ext cx="1806166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84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1616" y="32618"/>
            <a:ext cx="7024744" cy="2617360"/>
          </a:xfrm>
        </p:spPr>
        <p:txBody>
          <a:bodyPr>
            <a:normAutofit/>
          </a:bodyPr>
          <a:lstStyle/>
          <a:p>
            <a:r>
              <a:rPr lang="cs-CZ" smtClean="0"/>
              <a:t>MERRY CHRISTMAS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AND HAPPY NEW YEAR!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AM1I8PN9\MC9004403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156" y="2780928"/>
            <a:ext cx="4712568" cy="3770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47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smtClean="0"/>
              <a:t>Ilustrace:</a:t>
            </a:r>
          </a:p>
          <a:p>
            <a:pPr marL="68580" indent="0">
              <a:buNone/>
            </a:pPr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84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124</TotalTime>
  <Words>153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Motiv systému Office</vt:lpstr>
      <vt:lpstr>Prezentace aplikace PowerPoint</vt:lpstr>
      <vt:lpstr>Anotace</vt:lpstr>
      <vt:lpstr>Christmas</vt:lpstr>
      <vt:lpstr>Obsah</vt:lpstr>
      <vt:lpstr>Prezentace aplikace PowerPoint</vt:lpstr>
      <vt:lpstr>Prezentace aplikace PowerPoint</vt:lpstr>
      <vt:lpstr>Prezentace aplikace PowerPoint</vt:lpstr>
      <vt:lpstr>MERRY CHRISTMAS  AND HAPPY NEW YEAR!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2011-12-04T14:19:53Z</dcterms:created>
  <dcterms:modified xsi:type="dcterms:W3CDTF">2011-12-05T23:42:42Z</dcterms:modified>
</cp:coreProperties>
</file>