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6"/>
  </p:notesMasterIdLst>
  <p:sldIdLst>
    <p:sldId id="258" r:id="rId2"/>
    <p:sldId id="259" r:id="rId3"/>
    <p:sldId id="256" r:id="rId4"/>
    <p:sldId id="257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D9DADE7-4D71-4BDB-A68E-C1C743D0D669}" type="datetimeFigureOut">
              <a:rPr lang="cs-CZ" smtClean="0"/>
              <a:pPr/>
              <a:t>17.12.2012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6D434A3-25C4-4FB9-9544-0AF3848BCBA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5CD996-7439-422A-959B-ADCBFF2E3B66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1797075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29246-6BD2-459E-98BF-7D70E7F67814}" type="datetimeFigureOut">
              <a:rPr lang="cs-CZ" smtClean="0"/>
              <a:pPr/>
              <a:t>17.12.2012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07C419-1958-4243-9007-3517CF0EC4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29246-6BD2-459E-98BF-7D70E7F67814}" type="datetimeFigureOut">
              <a:rPr lang="cs-CZ" smtClean="0"/>
              <a:pPr/>
              <a:t>17.12.2012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07C419-1958-4243-9007-3517CF0EC4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29246-6BD2-459E-98BF-7D70E7F67814}" type="datetimeFigureOut">
              <a:rPr lang="cs-CZ" smtClean="0"/>
              <a:pPr/>
              <a:t>17.12.2012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07C419-1958-4243-9007-3517CF0EC4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29246-6BD2-459E-98BF-7D70E7F67814}" type="datetimeFigureOut">
              <a:rPr lang="cs-CZ" smtClean="0"/>
              <a:pPr/>
              <a:t>17.12.2012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07C419-1958-4243-9007-3517CF0EC4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29246-6BD2-459E-98BF-7D70E7F67814}" type="datetimeFigureOut">
              <a:rPr lang="cs-CZ" smtClean="0"/>
              <a:pPr/>
              <a:t>17.12.2012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07C419-1958-4243-9007-3517CF0EC4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29246-6BD2-459E-98BF-7D70E7F67814}" type="datetimeFigureOut">
              <a:rPr lang="cs-CZ" smtClean="0"/>
              <a:pPr/>
              <a:t>17.12.2012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07C419-1958-4243-9007-3517CF0EC4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29246-6BD2-459E-98BF-7D70E7F67814}" type="datetimeFigureOut">
              <a:rPr lang="cs-CZ" smtClean="0"/>
              <a:pPr/>
              <a:t>17.12.2012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07C419-1958-4243-9007-3517CF0EC4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29246-6BD2-459E-98BF-7D70E7F67814}" type="datetimeFigureOut">
              <a:rPr lang="cs-CZ" smtClean="0"/>
              <a:pPr/>
              <a:t>17.12.2012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07C419-1958-4243-9007-3517CF0EC4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29246-6BD2-459E-98BF-7D70E7F67814}" type="datetimeFigureOut">
              <a:rPr lang="cs-CZ" smtClean="0"/>
              <a:pPr/>
              <a:t>17.12.2012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07C419-1958-4243-9007-3517CF0EC4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29246-6BD2-459E-98BF-7D70E7F67814}" type="datetimeFigureOut">
              <a:rPr lang="cs-CZ" smtClean="0"/>
              <a:pPr/>
              <a:t>17.12.2012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07C419-1958-4243-9007-3517CF0EC4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29246-6BD2-459E-98BF-7D70E7F67814}" type="datetimeFigureOut">
              <a:rPr lang="cs-CZ" smtClean="0"/>
              <a:pPr/>
              <a:t>17.12.2012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07C419-1958-4243-9007-3517CF0EC4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429246-6BD2-459E-98BF-7D70E7F67814}" type="datetimeFigureOut">
              <a:rPr lang="cs-CZ" smtClean="0"/>
              <a:pPr/>
              <a:t>17.12.2012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07C419-1958-4243-9007-3517CF0EC41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95536" y="3356992"/>
            <a:ext cx="8136904" cy="23314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endParaRPr lang="cs-CZ" dirty="0" smtClean="0"/>
          </a:p>
          <a:p>
            <a:pPr algn="ctr"/>
            <a:r>
              <a:rPr lang="cs-CZ" sz="2400" dirty="0" smtClean="0"/>
              <a:t>Obchodní </a:t>
            </a:r>
            <a:r>
              <a:rPr lang="cs-CZ" sz="2400" dirty="0"/>
              <a:t>akademie a Jazyková škola</a:t>
            </a:r>
            <a:br>
              <a:rPr lang="cs-CZ" sz="2400" dirty="0"/>
            </a:br>
            <a:r>
              <a:rPr lang="cs-CZ" sz="2400" dirty="0"/>
              <a:t>s právem státní jazykové zkoušky Jihlava</a:t>
            </a:r>
          </a:p>
          <a:p>
            <a:pPr algn="ctr"/>
            <a:endParaRPr lang="cs-CZ" dirty="0" smtClean="0"/>
          </a:p>
          <a:p>
            <a:pPr algn="ctr">
              <a:spcBef>
                <a:spcPts val="300"/>
              </a:spcBef>
            </a:pPr>
            <a:r>
              <a:rPr lang="cs-CZ" dirty="0" smtClean="0"/>
              <a:t>Šablona 32</a:t>
            </a:r>
          </a:p>
          <a:p>
            <a:pPr algn="ctr">
              <a:spcBef>
                <a:spcPts val="300"/>
              </a:spcBef>
            </a:pPr>
            <a:r>
              <a:rPr lang="cs-CZ" dirty="0" smtClean="0"/>
              <a:t>VY_32_INOVACE_143.ANJ.34</a:t>
            </a:r>
          </a:p>
          <a:p>
            <a:pPr algn="ctr">
              <a:spcBef>
                <a:spcPts val="300"/>
              </a:spcBef>
            </a:pPr>
            <a:r>
              <a:rPr lang="cs-CZ" dirty="0" smtClean="0"/>
              <a:t>Oblečení – slovní zásoba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4400" y="2420888"/>
            <a:ext cx="1019175" cy="1047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9519" y="543201"/>
            <a:ext cx="7488936" cy="1637191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6306042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45198"/>
            <a:ext cx="8176422" cy="5808138"/>
          </a:xfrm>
        </p:spPr>
        <p:txBody>
          <a:bodyPr>
            <a:normAutofit fontScale="92500" lnSpcReduction="20000"/>
          </a:bodyPr>
          <a:lstStyle/>
          <a:p>
            <a:pPr algn="just"/>
            <a:r>
              <a:rPr lang="cs-CZ" sz="2800" b="1" u="sng" dirty="0" smtClean="0"/>
              <a:t>Číslo projektu:</a:t>
            </a:r>
            <a:r>
              <a:rPr lang="cs-CZ" sz="2800" dirty="0" smtClean="0"/>
              <a:t> </a:t>
            </a:r>
            <a:r>
              <a:rPr lang="cs-CZ" sz="2800" dirty="0" err="1" smtClean="0"/>
              <a:t>CZ.1.07</a:t>
            </a:r>
            <a:r>
              <a:rPr lang="cs-CZ" sz="2800" dirty="0" smtClean="0"/>
              <a:t>/1.5.00/34.0744</a:t>
            </a:r>
          </a:p>
          <a:p>
            <a:pPr algn="just"/>
            <a:r>
              <a:rPr lang="cs-CZ" sz="2800" b="1" u="sng" dirty="0"/>
              <a:t>Šablona</a:t>
            </a:r>
            <a:r>
              <a:rPr lang="cs-CZ" sz="2800" dirty="0"/>
              <a:t>: </a:t>
            </a:r>
            <a:r>
              <a:rPr lang="cs-CZ" sz="2800" dirty="0" err="1" smtClean="0"/>
              <a:t>VY_32_INOVACE</a:t>
            </a:r>
            <a:endParaRPr lang="cs-CZ" sz="2800" dirty="0" smtClean="0"/>
          </a:p>
          <a:p>
            <a:pPr algn="just"/>
            <a:r>
              <a:rPr lang="cs-CZ" sz="2800" b="1" u="sng" dirty="0" smtClean="0"/>
              <a:t>Číslo </a:t>
            </a:r>
            <a:r>
              <a:rPr lang="cs-CZ" sz="2800" b="1" u="sng" dirty="0"/>
              <a:t>DUMU</a:t>
            </a:r>
            <a:r>
              <a:rPr lang="cs-CZ" sz="2800" dirty="0"/>
              <a:t>: </a:t>
            </a:r>
            <a:r>
              <a:rPr lang="cs-CZ" sz="2800" dirty="0" smtClean="0"/>
              <a:t>143.ANJ.34</a:t>
            </a:r>
            <a:endParaRPr lang="cs-CZ" sz="2800" dirty="0"/>
          </a:p>
          <a:p>
            <a:pPr algn="just"/>
            <a:r>
              <a:rPr lang="cs-CZ" sz="2800" b="1" u="sng" dirty="0"/>
              <a:t>Předmět</a:t>
            </a:r>
            <a:r>
              <a:rPr lang="cs-CZ" sz="2800" dirty="0"/>
              <a:t>: </a:t>
            </a:r>
            <a:r>
              <a:rPr lang="cs-CZ" sz="2800" dirty="0" smtClean="0"/>
              <a:t>Anglický jazyk</a:t>
            </a:r>
            <a:endParaRPr lang="cs-CZ" sz="2800" dirty="0"/>
          </a:p>
          <a:p>
            <a:pPr algn="just"/>
            <a:r>
              <a:rPr lang="cs-CZ" sz="2800" b="1" u="sng" dirty="0" smtClean="0"/>
              <a:t>Název materiálu</a:t>
            </a:r>
            <a:r>
              <a:rPr lang="cs-CZ" sz="2800" dirty="0" smtClean="0"/>
              <a:t>: Oblečení – slovní zásoba</a:t>
            </a:r>
          </a:p>
          <a:p>
            <a:pPr algn="just"/>
            <a:r>
              <a:rPr lang="cs-CZ" sz="2800" b="1" u="sng" dirty="0" smtClean="0"/>
              <a:t>Autor</a:t>
            </a:r>
            <a:r>
              <a:rPr lang="cs-CZ" sz="2800" dirty="0" smtClean="0"/>
              <a:t>: Jiří Karafiát</a:t>
            </a:r>
          </a:p>
          <a:p>
            <a:pPr algn="just"/>
            <a:r>
              <a:rPr lang="cs-CZ" sz="2800" b="1" u="sng" dirty="0" smtClean="0"/>
              <a:t>Formát</a:t>
            </a:r>
            <a:r>
              <a:rPr lang="cs-CZ" sz="2800" dirty="0" smtClean="0"/>
              <a:t>: Prezentace Microsoft </a:t>
            </a:r>
            <a:r>
              <a:rPr lang="cs-CZ" sz="2800" dirty="0" err="1" smtClean="0"/>
              <a:t>Powerpoint</a:t>
            </a:r>
            <a:r>
              <a:rPr lang="cs-CZ" sz="2800" dirty="0" smtClean="0"/>
              <a:t> </a:t>
            </a:r>
          </a:p>
          <a:p>
            <a:pPr algn="just"/>
            <a:r>
              <a:rPr lang="cs-CZ" sz="2800" b="1" u="sng" dirty="0" smtClean="0"/>
              <a:t>Velikost</a:t>
            </a:r>
            <a:r>
              <a:rPr lang="cs-CZ" sz="2800" dirty="0" smtClean="0"/>
              <a:t>: 199 kB</a:t>
            </a:r>
          </a:p>
          <a:p>
            <a:pPr algn="just"/>
            <a:r>
              <a:rPr lang="cs-CZ" sz="2800" b="1" u="sng" dirty="0" smtClean="0"/>
              <a:t>Stupeň a typ vzdělávání</a:t>
            </a:r>
            <a:r>
              <a:rPr lang="cs-CZ" sz="2800" dirty="0" smtClean="0"/>
              <a:t>: SŠ – odborné vzdělávání</a:t>
            </a:r>
          </a:p>
          <a:p>
            <a:pPr algn="just"/>
            <a:r>
              <a:rPr lang="cs-CZ" sz="2800" b="1" u="sng" dirty="0" smtClean="0"/>
              <a:t>Licence k obrazovému materiálu</a:t>
            </a:r>
            <a:r>
              <a:rPr lang="cs-CZ" sz="2800" dirty="0" smtClean="0"/>
              <a:t>: CC BY</a:t>
            </a:r>
          </a:p>
          <a:p>
            <a:pPr algn="just"/>
            <a:r>
              <a:rPr lang="cs-CZ" sz="2800" b="1" u="sng" dirty="0" smtClean="0"/>
              <a:t>Datum vytvoření</a:t>
            </a:r>
            <a:r>
              <a:rPr lang="cs-CZ" sz="2800" dirty="0" smtClean="0"/>
              <a:t>: 13. 12. 2012</a:t>
            </a:r>
          </a:p>
          <a:p>
            <a:pPr algn="just"/>
            <a:r>
              <a:rPr lang="cs-CZ" sz="2800" b="1" u="sng" dirty="0" smtClean="0"/>
              <a:t>Klíčová slova</a:t>
            </a:r>
            <a:r>
              <a:rPr lang="cs-CZ" sz="2800" dirty="0" smtClean="0"/>
              <a:t>: </a:t>
            </a:r>
            <a:r>
              <a:rPr lang="cs-CZ" sz="2800" dirty="0" err="1" smtClean="0"/>
              <a:t>winter</a:t>
            </a:r>
            <a:r>
              <a:rPr lang="cs-CZ" sz="2800" dirty="0" smtClean="0"/>
              <a:t> </a:t>
            </a:r>
            <a:r>
              <a:rPr lang="cs-CZ" sz="2800" dirty="0" err="1" smtClean="0"/>
              <a:t>clothes</a:t>
            </a:r>
            <a:r>
              <a:rPr lang="cs-CZ" sz="2800" dirty="0" smtClean="0"/>
              <a:t>, </a:t>
            </a:r>
            <a:r>
              <a:rPr lang="cs-CZ" sz="2800" dirty="0" err="1" smtClean="0"/>
              <a:t>casual</a:t>
            </a:r>
            <a:r>
              <a:rPr lang="cs-CZ" sz="2800" dirty="0" smtClean="0"/>
              <a:t> </a:t>
            </a:r>
            <a:r>
              <a:rPr lang="cs-CZ" sz="2800" dirty="0" err="1" smtClean="0"/>
              <a:t>clothes</a:t>
            </a:r>
            <a:r>
              <a:rPr lang="cs-CZ" sz="2800" dirty="0" smtClean="0"/>
              <a:t>, </a:t>
            </a:r>
            <a:r>
              <a:rPr lang="cs-CZ" sz="2800" dirty="0" err="1" smtClean="0"/>
              <a:t>formal</a:t>
            </a:r>
            <a:r>
              <a:rPr lang="cs-CZ" sz="2800" dirty="0" smtClean="0"/>
              <a:t> </a:t>
            </a:r>
            <a:r>
              <a:rPr lang="cs-CZ" sz="2800" dirty="0" err="1" smtClean="0"/>
              <a:t>clothes</a:t>
            </a:r>
            <a:r>
              <a:rPr lang="cs-CZ" sz="2800" dirty="0" smtClean="0"/>
              <a:t>, </a:t>
            </a:r>
            <a:r>
              <a:rPr lang="cs-CZ" sz="2800" dirty="0" err="1" smtClean="0"/>
              <a:t>accessories</a:t>
            </a:r>
            <a:endParaRPr lang="cs-CZ" sz="2800" dirty="0" smtClean="0"/>
          </a:p>
          <a:p>
            <a:pPr algn="just"/>
            <a:r>
              <a:rPr lang="cs-CZ" sz="2800" b="1" u="sng" dirty="0" smtClean="0"/>
              <a:t>Anotace</a:t>
            </a:r>
            <a:r>
              <a:rPr lang="cs-CZ" sz="2800" dirty="0" smtClean="0"/>
              <a:t>: žáci si opakují slovní zásobu v </a:t>
            </a:r>
            <a:r>
              <a:rPr lang="cs-CZ" sz="2800" smtClean="0"/>
              <a:t>tématu oblečení, učí </a:t>
            </a:r>
            <a:r>
              <a:rPr lang="cs-CZ" sz="2800" dirty="0" smtClean="0"/>
              <a:t>nová slova a uvažují, kam je přiřadí</a:t>
            </a: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683568" y="332656"/>
          <a:ext cx="7632000" cy="308114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08000"/>
                <a:gridCol w="1908000"/>
                <a:gridCol w="1908000"/>
                <a:gridCol w="1908000"/>
              </a:tblGrid>
              <a:tr h="85610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Winter </a:t>
                      </a:r>
                      <a:r>
                        <a:rPr lang="cs-CZ" dirty="0" err="1" smtClean="0"/>
                        <a:t>clothes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Casual</a:t>
                      </a:r>
                      <a:r>
                        <a:rPr lang="cs-CZ" dirty="0" smtClean="0"/>
                        <a:t>/</a:t>
                      </a:r>
                      <a:r>
                        <a:rPr lang="cs-CZ" dirty="0" err="1" smtClean="0"/>
                        <a:t>sports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clothes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Formal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clothes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Accessories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3131840" y="4149080"/>
            <a:ext cx="1728192" cy="36933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Woolen</a:t>
            </a:r>
            <a:r>
              <a:rPr lang="cs-CZ" dirty="0" smtClean="0"/>
              <a:t> </a:t>
            </a:r>
            <a:r>
              <a:rPr lang="cs-CZ" dirty="0" err="1" smtClean="0"/>
              <a:t>sweater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7020272" y="6237312"/>
            <a:ext cx="1152128" cy="36933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Gloves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076056" y="3645024"/>
            <a:ext cx="1008112" cy="36933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Boots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7020272" y="4581128"/>
            <a:ext cx="1224136" cy="36933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Anorak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11560" y="4653136"/>
            <a:ext cx="1296144" cy="36933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Fur</a:t>
            </a:r>
            <a:r>
              <a:rPr lang="cs-CZ" dirty="0" smtClean="0"/>
              <a:t> </a:t>
            </a:r>
            <a:r>
              <a:rPr lang="cs-CZ" dirty="0" err="1" smtClean="0"/>
              <a:t>coat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11560" y="5229200"/>
            <a:ext cx="1368152" cy="36933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Baseball </a:t>
            </a:r>
            <a:r>
              <a:rPr lang="cs-CZ" dirty="0" err="1" smtClean="0"/>
              <a:t>cap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076056" y="4149080"/>
            <a:ext cx="1152128" cy="36933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Trainers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131840" y="4653136"/>
            <a:ext cx="1008112" cy="36933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Mittens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020272" y="5157192"/>
            <a:ext cx="1008112" cy="36933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Tracksuit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131840" y="5733256"/>
            <a:ext cx="1440160" cy="36933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Denim </a:t>
            </a:r>
            <a:r>
              <a:rPr lang="cs-CZ" dirty="0" err="1" smtClean="0"/>
              <a:t>jacket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11560" y="4149080"/>
            <a:ext cx="1800200" cy="36933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Evening</a:t>
            </a:r>
            <a:r>
              <a:rPr lang="cs-CZ" dirty="0" smtClean="0"/>
              <a:t> </a:t>
            </a:r>
            <a:r>
              <a:rPr lang="cs-CZ" dirty="0" err="1" smtClean="0"/>
              <a:t>dress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11560" y="5733256"/>
            <a:ext cx="1008112" cy="36933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Earrings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148064" y="6237312"/>
            <a:ext cx="1008112" cy="36933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Shorts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131840" y="5229200"/>
            <a:ext cx="1008112" cy="36933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Jeans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7020272" y="4077072"/>
            <a:ext cx="1512168" cy="36933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Dinner</a:t>
            </a:r>
            <a:r>
              <a:rPr lang="cs-CZ" dirty="0" smtClean="0"/>
              <a:t> </a:t>
            </a:r>
            <a:r>
              <a:rPr lang="cs-CZ" dirty="0" err="1" smtClean="0"/>
              <a:t>jacket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11560" y="6237312"/>
            <a:ext cx="2232248" cy="36933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High</a:t>
            </a:r>
            <a:r>
              <a:rPr lang="cs-CZ" dirty="0" smtClean="0"/>
              <a:t> </a:t>
            </a:r>
            <a:r>
              <a:rPr lang="cs-CZ" dirty="0" err="1" smtClean="0"/>
              <a:t>heeled</a:t>
            </a:r>
            <a:r>
              <a:rPr lang="cs-CZ" dirty="0" smtClean="0"/>
              <a:t> </a:t>
            </a:r>
            <a:r>
              <a:rPr lang="cs-CZ" dirty="0" err="1" smtClean="0"/>
              <a:t>shoes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131840" y="3645024"/>
            <a:ext cx="1008112" cy="36933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Suit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076056" y="5733256"/>
            <a:ext cx="1296144" cy="36933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Court</a:t>
            </a:r>
            <a:r>
              <a:rPr lang="cs-CZ" dirty="0" smtClean="0"/>
              <a:t> </a:t>
            </a:r>
            <a:r>
              <a:rPr lang="cs-CZ" dirty="0" err="1" smtClean="0"/>
              <a:t>shoes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11560" y="3645024"/>
            <a:ext cx="1152128" cy="36933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Bow</a:t>
            </a:r>
            <a:r>
              <a:rPr lang="cs-CZ" dirty="0" smtClean="0"/>
              <a:t> </a:t>
            </a:r>
            <a:r>
              <a:rPr lang="cs-CZ" dirty="0" err="1" smtClean="0"/>
              <a:t>tie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7020272" y="5733256"/>
            <a:ext cx="1152128" cy="36933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Purse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3131840" y="6237312"/>
            <a:ext cx="1512168" cy="36933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dirty="0" err="1" smtClean="0"/>
              <a:t>Handkerchief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5076056" y="4653136"/>
            <a:ext cx="1152128" cy="36933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Necklace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5076056" y="5157192"/>
            <a:ext cx="1008112" cy="36933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Belt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7020272" y="3645024"/>
            <a:ext cx="1296144" cy="36933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Handbag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899592" y="0"/>
            <a:ext cx="76328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Put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words</a:t>
            </a:r>
            <a:r>
              <a:rPr lang="cs-CZ" dirty="0" smtClean="0"/>
              <a:t> to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appropriate</a:t>
            </a:r>
            <a:r>
              <a:rPr lang="cs-CZ" dirty="0" smtClean="0"/>
              <a:t> </a:t>
            </a:r>
            <a:r>
              <a:rPr lang="cs-CZ" dirty="0" err="1" smtClean="0"/>
              <a:t>columns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827584" y="1844824"/>
          <a:ext cx="7632000" cy="28651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08000"/>
                <a:gridCol w="1908000"/>
                <a:gridCol w="1908000"/>
                <a:gridCol w="19080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Winter </a:t>
                      </a:r>
                      <a:r>
                        <a:rPr lang="cs-CZ" dirty="0" err="1" smtClean="0"/>
                        <a:t>clothes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Casual</a:t>
                      </a:r>
                      <a:r>
                        <a:rPr lang="cs-CZ" dirty="0" smtClean="0"/>
                        <a:t>/</a:t>
                      </a:r>
                      <a:r>
                        <a:rPr lang="cs-CZ" dirty="0" err="1" smtClean="0"/>
                        <a:t>sports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clothes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Formal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clothes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Accessories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Fur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coat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Baseball </a:t>
                      </a:r>
                      <a:r>
                        <a:rPr lang="cs-CZ" dirty="0" err="1" smtClean="0"/>
                        <a:t>cap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Bow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tie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Earrings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Boots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Denim </a:t>
                      </a:r>
                      <a:r>
                        <a:rPr lang="cs-CZ" dirty="0" err="1" smtClean="0"/>
                        <a:t>jacket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Evening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dress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Necklace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Mittens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Jeans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High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heeled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shoes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Belt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Gloves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Trainers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Suit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Purse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Anorak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Shorts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Dinner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jacket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Handbag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Woolen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sweater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Tracksuit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Court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shoes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Handkerchief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211</TotalTime>
  <Words>126</Words>
  <Application>Microsoft Office PowerPoint</Application>
  <PresentationFormat>Předvádění na obrazovce (4:3)</PresentationFormat>
  <Paragraphs>77</Paragraphs>
  <Slides>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sady Office</vt:lpstr>
      <vt:lpstr>Snímek 1</vt:lpstr>
      <vt:lpstr>Snímek 2</vt:lpstr>
      <vt:lpstr>Snímek 3</vt:lpstr>
      <vt:lpstr>Snímek 4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zkarafij</dc:creator>
  <cp:lastModifiedBy>zkarafij</cp:lastModifiedBy>
  <cp:revision>36</cp:revision>
  <dcterms:created xsi:type="dcterms:W3CDTF">2012-11-14T13:30:26Z</dcterms:created>
  <dcterms:modified xsi:type="dcterms:W3CDTF">2012-12-17T12:41:13Z</dcterms:modified>
</cp:coreProperties>
</file>