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16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>
        <p:scale>
          <a:sx n="100" d="100"/>
          <a:sy n="100" d="100"/>
        </p:scale>
        <p:origin x="-50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28843E-0A30-4225-9E75-B0EDE7C24096}" type="datetimeFigureOut">
              <a:rPr lang="cs-CZ" smtClean="0"/>
              <a:t>11.1.2013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44349D-E33B-416E-93F3-6627D65D08A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9900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A7B4599-0EEE-4312-A127-5100BF12B032}" type="datetime1">
              <a:rPr lang="cs-CZ" smtClean="0"/>
              <a:t>11.1.2013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190375B-838E-4428-AB20-A8723ED5AFAA}" type="datetime1">
              <a:rPr lang="cs-CZ" smtClean="0"/>
              <a:t>11.1.2013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7EC20BC-FF1B-46CA-B76B-48A37D4C771F}" type="datetime1">
              <a:rPr lang="cs-CZ" smtClean="0"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015D1-9798-4056-AB00-B15316072DAD}" type="datetime1">
              <a:rPr lang="cs-CZ" smtClean="0"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61E0-172C-4266-823D-68B6F73002D9}" type="datetime1">
              <a:rPr lang="cs-CZ" smtClean="0"/>
              <a:t>11.1.2013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29BA8D5-1296-4791-89A0-1D0214531BA0}" type="datetime1">
              <a:rPr lang="cs-CZ" smtClean="0"/>
              <a:t>11.1.2013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3F549-1320-4B7F-929B-4B0CD77C7710}" type="datetime1">
              <a:rPr lang="cs-CZ" smtClean="0"/>
              <a:t>11.1.2013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7D24BB9-5AB2-467D-B605-911F3C1B1E95}" type="datetime1">
              <a:rPr lang="cs-CZ" smtClean="0"/>
              <a:t>11.1.2013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32B4EBD-6F70-436C-BF90-4030D1F6866F}" type="datetime1">
              <a:rPr lang="cs-CZ" smtClean="0"/>
              <a:t>11.1.2013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59BA8-3429-4127-9F20-C50252ABF9DC}" type="datetime1">
              <a:rPr lang="cs-CZ" smtClean="0"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2062C-F7E7-4F07-A167-7B327ACA78A4}" type="datetime1">
              <a:rPr lang="cs-CZ" smtClean="0"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65DE704-9C28-4634-B9F8-936A5B39DE0F}" type="datetime1">
              <a:rPr lang="cs-CZ" smtClean="0"/>
              <a:t>11.1.2013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Mgr. Dalibor Bartoš</a:t>
            </a:r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5E0FCC0-A8B9-45D6-9F8C-39DDA773E2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Salmon_Cream_Cheese_Sandwiches.jpg" TargetMode="External"/><Relationship Id="rId2" Type="http://schemas.openxmlformats.org/officeDocument/2006/relationships/hyperlink" Target="http://www.bellaonline.com/articles/art61640.asp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n.wikipedia.org/wiki/File:Cornish_cream_tea_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7855416"/>
              </p:ext>
            </p:extLst>
          </p:nvPr>
        </p:nvGraphicFramePr>
        <p:xfrm>
          <a:off x="323528" y="1246931"/>
          <a:ext cx="5832648" cy="37591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73179"/>
                <a:gridCol w="3959469"/>
              </a:tblGrid>
              <a:tr h="31655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300" dirty="0">
                          <a:effectLst/>
                        </a:rPr>
                        <a:t>Digitální učební materiál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010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effectLst/>
                        </a:rPr>
                        <a:t> 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644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9644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700">
                          <a:effectLst/>
                        </a:rPr>
                        <a:t> 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68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Číslo projektu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CZ.1.07/1.5.00/34.0112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21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Název projektu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Moderní škola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027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Název školy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Střední hotelová škola, s.r.o., Floriánské nám. 350, Kladno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21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Předmět 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Anglický jazyk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21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Tematický okruh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Specifika národních kuchyní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217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Téma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        </a:t>
                      </a:r>
                      <a:r>
                        <a:rPr lang="cs-CZ" sz="800" dirty="0" smtClean="0">
                          <a:effectLst/>
                        </a:rPr>
                        <a:t>        </a:t>
                      </a:r>
                      <a:r>
                        <a:rPr lang="cs-CZ" sz="800" dirty="0" err="1">
                          <a:effectLst/>
                        </a:rPr>
                        <a:t>English</a:t>
                      </a:r>
                      <a:r>
                        <a:rPr lang="cs-CZ" sz="800" dirty="0">
                          <a:effectLst/>
                        </a:rPr>
                        <a:t> </a:t>
                      </a:r>
                      <a:r>
                        <a:rPr lang="cs-CZ" sz="800" dirty="0" err="1">
                          <a:effectLst/>
                        </a:rPr>
                        <a:t>Eating</a:t>
                      </a:r>
                      <a:r>
                        <a:rPr lang="cs-CZ" sz="800" dirty="0">
                          <a:effectLst/>
                        </a:rPr>
                        <a:t> </a:t>
                      </a:r>
                      <a:r>
                        <a:rPr lang="cs-CZ" sz="800" dirty="0" err="1">
                          <a:effectLst/>
                        </a:rPr>
                        <a:t>Habits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091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Ročník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2. a 3.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4879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Jméno autora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Mgr. Dalibor Bartoš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2014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Datum tvorby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5. 1. 2013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  <a:tr h="5542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Anotace</a:t>
                      </a:r>
                      <a:endParaRPr lang="cs-CZ" sz="8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Student se seznámí se základními stravovacími návyky ve Velké Británii </a:t>
                      </a:r>
                      <a:endParaRPr lang="cs-CZ" sz="8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23" marR="6623" marT="6623" marB="6623" anchor="ctr"/>
                </a:tc>
              </a:tr>
            </a:tbl>
          </a:graphicData>
        </a:graphic>
      </p:graphicFrame>
      <p:pic>
        <p:nvPicPr>
          <p:cNvPr id="2054" name="Picture 6" descr="logo_sos_bi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91242"/>
            <a:ext cx="1112838" cy="1055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obrázek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308600"/>
            <a:ext cx="6145213" cy="150495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457200" y="214312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428625" y="191242"/>
            <a:ext cx="536751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Střední hotelová škola, s.r.o.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Floriánské</a:t>
            </a:r>
            <a:r>
              <a:rPr kumimoji="0" lang="cs-CZ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náměstí 350, 272 01 Kladno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5053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eating</a:t>
            </a:r>
            <a:r>
              <a:rPr lang="cs-CZ" dirty="0" smtClean="0"/>
              <a:t> </a:t>
            </a:r>
            <a:r>
              <a:rPr lang="cs-CZ" dirty="0" err="1" smtClean="0"/>
              <a:t>habits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Basic </a:t>
            </a:r>
            <a:r>
              <a:rPr lang="cs-CZ" dirty="0" err="1" smtClean="0"/>
              <a:t>vocabulary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80920" cy="2736304"/>
          </a:xfrm>
        </p:spPr>
        <p:txBody>
          <a:bodyPr>
            <a:normAutofit/>
          </a:bodyPr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no </a:t>
            </a:r>
            <a:r>
              <a:rPr lang="cs-CZ" dirty="0" err="1" smtClean="0"/>
              <a:t>expression</a:t>
            </a:r>
            <a:r>
              <a:rPr lang="cs-CZ" dirty="0" smtClean="0"/>
              <a:t> in </a:t>
            </a:r>
            <a:r>
              <a:rPr lang="cs-CZ" dirty="0" err="1" smtClean="0"/>
              <a:t>English</a:t>
            </a:r>
            <a:r>
              <a:rPr lang="cs-CZ" dirty="0" smtClean="0"/>
              <a:t> for „dobrou chuť“, </a:t>
            </a: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perhaps</a:t>
            </a:r>
            <a:r>
              <a:rPr lang="cs-CZ" dirty="0" smtClean="0"/>
              <a:t> </a:t>
            </a:r>
            <a:r>
              <a:rPr lang="cs-CZ" dirty="0" err="1" smtClean="0"/>
              <a:t>reflects</a:t>
            </a:r>
            <a:r>
              <a:rPr lang="cs-CZ" dirty="0" smtClean="0"/>
              <a:t> the </a:t>
            </a:r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attitude</a:t>
            </a:r>
            <a:r>
              <a:rPr lang="cs-CZ" dirty="0" smtClean="0"/>
              <a:t> to </a:t>
            </a:r>
            <a:r>
              <a:rPr lang="cs-CZ" dirty="0" err="1" smtClean="0"/>
              <a:t>food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Breakfast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Traditional</a:t>
            </a:r>
            <a:r>
              <a:rPr lang="cs-CZ" sz="3200" dirty="0" smtClean="0"/>
              <a:t>: </a:t>
            </a:r>
            <a:r>
              <a:rPr lang="cs-CZ" sz="3200" dirty="0" err="1" smtClean="0"/>
              <a:t>fried</a:t>
            </a:r>
            <a:r>
              <a:rPr lang="cs-CZ" sz="3200" dirty="0"/>
              <a:t> </a:t>
            </a:r>
            <a:r>
              <a:rPr lang="cs-CZ" sz="3200" dirty="0" err="1" smtClean="0"/>
              <a:t>or</a:t>
            </a:r>
            <a:r>
              <a:rPr lang="cs-CZ" sz="3200" dirty="0" smtClean="0"/>
              <a:t> </a:t>
            </a:r>
            <a:r>
              <a:rPr lang="cs-CZ" sz="3200" dirty="0" err="1" smtClean="0"/>
              <a:t>grilled</a:t>
            </a:r>
            <a:r>
              <a:rPr lang="cs-CZ" sz="3200" dirty="0" smtClean="0"/>
              <a:t> </a:t>
            </a:r>
            <a:r>
              <a:rPr lang="cs-CZ" sz="3200" dirty="0" err="1" smtClean="0"/>
              <a:t>bacon</a:t>
            </a:r>
            <a:r>
              <a:rPr lang="cs-CZ" sz="3200" dirty="0" smtClean="0"/>
              <a:t> and </a:t>
            </a:r>
            <a:r>
              <a:rPr lang="cs-CZ" sz="3200" dirty="0" err="1" smtClean="0"/>
              <a:t>eggs</a:t>
            </a:r>
            <a:r>
              <a:rPr lang="cs-CZ" sz="3200" dirty="0" smtClean="0"/>
              <a:t>, </a:t>
            </a:r>
            <a:r>
              <a:rPr lang="cs-CZ" sz="3200" dirty="0" err="1" smtClean="0"/>
              <a:t>sausages</a:t>
            </a:r>
            <a:r>
              <a:rPr lang="cs-CZ" sz="3200" dirty="0" smtClean="0"/>
              <a:t>; </a:t>
            </a:r>
            <a:r>
              <a:rPr lang="cs-CZ" sz="3200" dirty="0" err="1" smtClean="0"/>
              <a:t>grilled</a:t>
            </a:r>
            <a:r>
              <a:rPr lang="cs-CZ" sz="3200" dirty="0" smtClean="0"/>
              <a:t> </a:t>
            </a:r>
            <a:r>
              <a:rPr lang="cs-CZ" sz="3200" dirty="0" err="1" smtClean="0"/>
              <a:t>tomatoes</a:t>
            </a:r>
            <a:r>
              <a:rPr lang="cs-CZ" sz="3200" dirty="0" smtClean="0"/>
              <a:t>; </a:t>
            </a:r>
            <a:r>
              <a:rPr lang="cs-CZ" sz="3200" dirty="0" err="1" smtClean="0"/>
              <a:t>spicy</a:t>
            </a:r>
            <a:r>
              <a:rPr lang="cs-CZ" sz="3200" dirty="0" smtClean="0"/>
              <a:t> </a:t>
            </a:r>
            <a:r>
              <a:rPr lang="cs-CZ" sz="3200" dirty="0" err="1" smtClean="0"/>
              <a:t>beans</a:t>
            </a:r>
            <a:r>
              <a:rPr lang="cs-CZ" sz="3200" dirty="0" smtClean="0"/>
              <a:t>; </a:t>
            </a:r>
            <a:r>
              <a:rPr lang="cs-CZ" sz="3200" dirty="0" err="1" smtClean="0"/>
              <a:t>buttered</a:t>
            </a:r>
            <a:r>
              <a:rPr lang="cs-CZ" sz="3200" dirty="0" smtClean="0"/>
              <a:t> toast; </a:t>
            </a:r>
            <a:r>
              <a:rPr lang="cs-CZ" sz="3200" dirty="0" err="1" smtClean="0"/>
              <a:t>marmelade</a:t>
            </a:r>
            <a:r>
              <a:rPr lang="cs-CZ" sz="3200" dirty="0" smtClean="0"/>
              <a:t> (citrus </a:t>
            </a:r>
            <a:r>
              <a:rPr lang="cs-CZ" sz="3200" dirty="0" err="1" smtClean="0"/>
              <a:t>fruits</a:t>
            </a:r>
            <a:r>
              <a:rPr lang="cs-CZ" sz="3200" dirty="0" smtClean="0"/>
              <a:t>)</a:t>
            </a:r>
          </a:p>
          <a:p>
            <a:r>
              <a:rPr lang="cs-CZ" sz="3200" dirty="0" err="1" smtClean="0"/>
              <a:t>Modern</a:t>
            </a:r>
            <a:r>
              <a:rPr lang="cs-CZ" sz="3200" dirty="0" smtClean="0"/>
              <a:t>: a </a:t>
            </a:r>
            <a:r>
              <a:rPr lang="cs-CZ" sz="3200" dirty="0" err="1" smtClean="0"/>
              <a:t>bowl</a:t>
            </a:r>
            <a:r>
              <a:rPr lang="cs-CZ" sz="3200" dirty="0" smtClean="0"/>
              <a:t> of </a:t>
            </a:r>
            <a:r>
              <a:rPr lang="cs-CZ" sz="3200" dirty="0" err="1" smtClean="0"/>
              <a:t>cereal</a:t>
            </a:r>
            <a:r>
              <a:rPr lang="cs-CZ" sz="3200" dirty="0" smtClean="0"/>
              <a:t> </a:t>
            </a:r>
            <a:r>
              <a:rPr lang="cs-CZ" sz="3200" dirty="0" err="1" smtClean="0"/>
              <a:t>followed</a:t>
            </a:r>
            <a:r>
              <a:rPr lang="cs-CZ" sz="3200" dirty="0" smtClean="0"/>
              <a:t> by toast and </a:t>
            </a:r>
            <a:r>
              <a:rPr lang="cs-CZ" sz="3200" dirty="0" err="1" smtClean="0"/>
              <a:t>marmelade</a:t>
            </a:r>
            <a:r>
              <a:rPr lang="cs-CZ" sz="3200" dirty="0" smtClean="0"/>
              <a:t>. </a:t>
            </a:r>
            <a:r>
              <a:rPr lang="cs-CZ" sz="3200" dirty="0" err="1" smtClean="0"/>
              <a:t>Coffee</a:t>
            </a:r>
            <a:r>
              <a:rPr lang="cs-CZ" sz="3200" dirty="0" smtClean="0"/>
              <a:t> and </a:t>
            </a:r>
            <a:r>
              <a:rPr lang="cs-CZ" sz="3200" dirty="0" err="1" smtClean="0"/>
              <a:t>tea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Traditional</a:t>
            </a:r>
            <a:r>
              <a:rPr lang="cs-CZ" dirty="0" smtClean="0"/>
              <a:t> </a:t>
            </a:r>
            <a:r>
              <a:rPr lang="cs-CZ" dirty="0" err="1" smtClean="0"/>
              <a:t>British</a:t>
            </a:r>
            <a:r>
              <a:rPr lang="cs-CZ" dirty="0" smtClean="0"/>
              <a:t> </a:t>
            </a:r>
            <a:r>
              <a:rPr lang="cs-CZ" dirty="0" err="1" smtClean="0"/>
              <a:t>Breakfast</a:t>
            </a:r>
            <a:endParaRPr lang="cs-CZ" dirty="0"/>
          </a:p>
        </p:txBody>
      </p:sp>
      <p:pic>
        <p:nvPicPr>
          <p:cNvPr id="4" name="Zástupný symbol pro obsah 3" descr="One pan English Breakfast Bak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412776"/>
            <a:ext cx="6188529" cy="4680520"/>
          </a:xfr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Elevenses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In the </a:t>
            </a:r>
            <a:r>
              <a:rPr lang="cs-CZ" sz="3200" dirty="0" err="1" smtClean="0"/>
              <a:t>middle</a:t>
            </a:r>
            <a:r>
              <a:rPr lang="cs-CZ" sz="3200" dirty="0" smtClean="0"/>
              <a:t> of the </a:t>
            </a:r>
            <a:r>
              <a:rPr lang="cs-CZ" sz="3200" dirty="0" err="1" smtClean="0"/>
              <a:t>morning</a:t>
            </a:r>
            <a:endParaRPr lang="cs-CZ" sz="3200" dirty="0" smtClean="0"/>
          </a:p>
          <a:p>
            <a:r>
              <a:rPr lang="cs-CZ" sz="3200" dirty="0" smtClean="0"/>
              <a:t>A </a:t>
            </a:r>
            <a:r>
              <a:rPr lang="cs-CZ" sz="3200" dirty="0" err="1" smtClean="0"/>
              <a:t>cup</a:t>
            </a:r>
            <a:r>
              <a:rPr lang="cs-CZ" sz="3200" dirty="0" smtClean="0"/>
              <a:t> of </a:t>
            </a:r>
            <a:r>
              <a:rPr lang="cs-CZ" sz="3200" dirty="0" err="1" smtClean="0"/>
              <a:t>coffee</a:t>
            </a:r>
            <a:r>
              <a:rPr lang="cs-CZ" sz="3200" dirty="0" smtClean="0"/>
              <a:t> and </a:t>
            </a:r>
            <a:r>
              <a:rPr lang="cs-CZ" sz="3200" dirty="0" err="1" smtClean="0"/>
              <a:t>biscuits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Brunch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 </a:t>
            </a:r>
            <a:r>
              <a:rPr lang="cs-CZ" sz="3200" dirty="0" err="1" smtClean="0"/>
              <a:t>combination</a:t>
            </a:r>
            <a:r>
              <a:rPr lang="cs-CZ" sz="3200" dirty="0" smtClean="0"/>
              <a:t> </a:t>
            </a:r>
            <a:r>
              <a:rPr lang="cs-CZ" sz="3200" dirty="0" err="1" smtClean="0"/>
              <a:t>meal</a:t>
            </a:r>
            <a:r>
              <a:rPr lang="cs-CZ" sz="3200" dirty="0" smtClean="0"/>
              <a:t> </a:t>
            </a:r>
            <a:r>
              <a:rPr lang="cs-CZ" sz="3200" dirty="0" err="1" smtClean="0"/>
              <a:t>which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eaten</a:t>
            </a:r>
            <a:r>
              <a:rPr lang="cs-CZ" sz="3200" dirty="0" smtClean="0"/>
              <a:t> for </a:t>
            </a:r>
            <a:r>
              <a:rPr lang="cs-CZ" sz="3200" u="sng" dirty="0" err="1" smtClean="0"/>
              <a:t>br</a:t>
            </a:r>
            <a:r>
              <a:rPr lang="cs-CZ" sz="3200" dirty="0" err="1" smtClean="0"/>
              <a:t>eakfast</a:t>
            </a:r>
            <a:r>
              <a:rPr lang="cs-CZ" sz="3200" dirty="0" smtClean="0"/>
              <a:t> and l</a:t>
            </a:r>
            <a:r>
              <a:rPr lang="cs-CZ" sz="3200" u="sng" dirty="0" smtClean="0"/>
              <a:t>unch</a:t>
            </a:r>
          </a:p>
          <a:p>
            <a:r>
              <a:rPr lang="cs-CZ" sz="3200" dirty="0" err="1" smtClean="0"/>
              <a:t>When</a:t>
            </a:r>
            <a:r>
              <a:rPr lang="cs-CZ" sz="3200" dirty="0" smtClean="0"/>
              <a:t> </a:t>
            </a:r>
            <a:r>
              <a:rPr lang="cs-CZ" sz="3200" dirty="0" err="1" smtClean="0"/>
              <a:t>they</a:t>
            </a:r>
            <a:r>
              <a:rPr lang="cs-CZ" sz="3200" dirty="0" smtClean="0"/>
              <a:t> </a:t>
            </a:r>
            <a:r>
              <a:rPr lang="cs-CZ" sz="3200" dirty="0" err="1" smtClean="0"/>
              <a:t>get</a:t>
            </a:r>
            <a:r>
              <a:rPr lang="cs-CZ" sz="3200" dirty="0" smtClean="0"/>
              <a:t> </a:t>
            </a:r>
            <a:r>
              <a:rPr lang="cs-CZ" sz="3200" dirty="0" err="1" smtClean="0"/>
              <a:t>up</a:t>
            </a:r>
            <a:r>
              <a:rPr lang="cs-CZ" sz="3200" dirty="0" smtClean="0"/>
              <a:t> </a:t>
            </a:r>
            <a:r>
              <a:rPr lang="cs-CZ" sz="3200" dirty="0" err="1" smtClean="0"/>
              <a:t>later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Lunch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dirty="0" err="1" smtClean="0"/>
              <a:t>Light</a:t>
            </a:r>
            <a:endParaRPr lang="cs-CZ" sz="3200" dirty="0" smtClean="0"/>
          </a:p>
          <a:p>
            <a:r>
              <a:rPr lang="cs-CZ" sz="3200" dirty="0" err="1" smtClean="0"/>
              <a:t>Soup</a:t>
            </a:r>
            <a:r>
              <a:rPr lang="cs-CZ" sz="3200" dirty="0" smtClean="0"/>
              <a:t> (</a:t>
            </a:r>
            <a:r>
              <a:rPr lang="cs-CZ" sz="3200" dirty="0" err="1" smtClean="0"/>
              <a:t>beef</a:t>
            </a:r>
            <a:r>
              <a:rPr lang="cs-CZ" sz="3200" dirty="0" smtClean="0"/>
              <a:t>, </a:t>
            </a:r>
            <a:r>
              <a:rPr lang="cs-CZ" sz="3200" dirty="0" err="1" smtClean="0"/>
              <a:t>vegetable</a:t>
            </a:r>
            <a:r>
              <a:rPr lang="cs-CZ" sz="3200" dirty="0" smtClean="0"/>
              <a:t>, </a:t>
            </a:r>
            <a:r>
              <a:rPr lang="cs-CZ" sz="3200" dirty="0" err="1" smtClean="0"/>
              <a:t>chicken</a:t>
            </a:r>
            <a:r>
              <a:rPr lang="cs-CZ" sz="3200" dirty="0" smtClean="0"/>
              <a:t>, </a:t>
            </a:r>
            <a:r>
              <a:rPr lang="cs-CZ" sz="3200" dirty="0" err="1" smtClean="0"/>
              <a:t>tomato</a:t>
            </a:r>
            <a:r>
              <a:rPr lang="cs-CZ" sz="3200" dirty="0" smtClean="0"/>
              <a:t>, </a:t>
            </a:r>
            <a:r>
              <a:rPr lang="cs-CZ" sz="3200" dirty="0" err="1" smtClean="0"/>
              <a:t>mushroom</a:t>
            </a:r>
            <a:r>
              <a:rPr lang="cs-CZ" sz="3200" dirty="0" smtClean="0"/>
              <a:t>, celery, </a:t>
            </a:r>
            <a:r>
              <a:rPr lang="cs-CZ" sz="3200" dirty="0" err="1" smtClean="0"/>
              <a:t>cauliflower</a:t>
            </a:r>
            <a:r>
              <a:rPr lang="cs-CZ" sz="3200" dirty="0" smtClean="0"/>
              <a:t>)</a:t>
            </a:r>
          </a:p>
          <a:p>
            <a:r>
              <a:rPr lang="cs-CZ" sz="3200" dirty="0" smtClean="0"/>
              <a:t>A </a:t>
            </a:r>
            <a:r>
              <a:rPr lang="cs-CZ" sz="3200" dirty="0" err="1" smtClean="0"/>
              <a:t>salad</a:t>
            </a:r>
            <a:endParaRPr lang="cs-CZ" sz="3200" dirty="0" smtClean="0"/>
          </a:p>
          <a:p>
            <a:r>
              <a:rPr lang="cs-CZ" sz="3200" dirty="0" smtClean="0"/>
              <a:t>Ham and </a:t>
            </a:r>
            <a:r>
              <a:rPr lang="cs-CZ" sz="3200" dirty="0" err="1" smtClean="0"/>
              <a:t>cheese</a:t>
            </a:r>
            <a:r>
              <a:rPr lang="cs-CZ" sz="3200" dirty="0" smtClean="0"/>
              <a:t> </a:t>
            </a:r>
            <a:r>
              <a:rPr lang="cs-CZ" sz="3200" dirty="0" err="1" smtClean="0"/>
              <a:t>sandwiches</a:t>
            </a:r>
            <a:endParaRPr lang="cs-CZ" sz="3200" dirty="0" smtClean="0"/>
          </a:p>
          <a:p>
            <a:r>
              <a:rPr lang="cs-CZ" sz="3200" dirty="0" smtClean="0"/>
              <a:t>Pizza</a:t>
            </a:r>
          </a:p>
          <a:p>
            <a:r>
              <a:rPr lang="cs-CZ" sz="3200" dirty="0" err="1" smtClean="0"/>
              <a:t>Hamburgers</a:t>
            </a:r>
            <a:endParaRPr lang="cs-CZ" sz="3200" dirty="0" smtClean="0"/>
          </a:p>
          <a:p>
            <a:r>
              <a:rPr lang="cs-CZ" sz="3200" dirty="0" smtClean="0"/>
              <a:t>A </a:t>
            </a:r>
            <a:r>
              <a:rPr lang="cs-CZ" sz="3200" dirty="0" err="1" smtClean="0"/>
              <a:t>dessert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English</a:t>
            </a:r>
            <a:r>
              <a:rPr lang="cs-CZ" dirty="0" smtClean="0"/>
              <a:t> lunch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pic>
        <p:nvPicPr>
          <p:cNvPr id="11" name="Zástupný symbol pro obsah 10" descr="800px-Salmon_Cream_Cheese_Sandwiches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40344" y="1600200"/>
            <a:ext cx="7301311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Teatime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Tea</a:t>
            </a:r>
            <a:r>
              <a:rPr lang="cs-CZ" sz="3200" dirty="0" smtClean="0"/>
              <a:t> </a:t>
            </a:r>
            <a:r>
              <a:rPr lang="cs-CZ" sz="3200" dirty="0" err="1" smtClean="0"/>
              <a:t>or</a:t>
            </a:r>
            <a:r>
              <a:rPr lang="cs-CZ" sz="3200" dirty="0" smtClean="0"/>
              <a:t> </a:t>
            </a:r>
            <a:r>
              <a:rPr lang="cs-CZ" sz="3200" dirty="0" err="1" smtClean="0"/>
              <a:t>coffee</a:t>
            </a:r>
            <a:r>
              <a:rPr lang="cs-CZ" sz="3200" dirty="0" smtClean="0"/>
              <a:t> </a:t>
            </a:r>
            <a:r>
              <a:rPr lang="cs-CZ" sz="3200" dirty="0" err="1" smtClean="0"/>
              <a:t>with</a:t>
            </a:r>
            <a:r>
              <a:rPr lang="cs-CZ" sz="3200" dirty="0" smtClean="0"/>
              <a:t> </a:t>
            </a:r>
            <a:r>
              <a:rPr lang="cs-CZ" sz="3200" dirty="0" err="1" smtClean="0"/>
              <a:t>milk</a:t>
            </a:r>
            <a:endParaRPr lang="cs-CZ" sz="3200" dirty="0" smtClean="0"/>
          </a:p>
          <a:p>
            <a:r>
              <a:rPr lang="cs-CZ" sz="3200" dirty="0" err="1" smtClean="0"/>
              <a:t>Slice</a:t>
            </a:r>
            <a:r>
              <a:rPr lang="cs-CZ" sz="3200" dirty="0" smtClean="0"/>
              <a:t> of </a:t>
            </a:r>
            <a:r>
              <a:rPr lang="cs-CZ" sz="3200" dirty="0" err="1" smtClean="0"/>
              <a:t>white</a:t>
            </a:r>
            <a:r>
              <a:rPr lang="cs-CZ" sz="3200" dirty="0" smtClean="0"/>
              <a:t> </a:t>
            </a:r>
            <a:r>
              <a:rPr lang="cs-CZ" sz="3200" dirty="0" err="1" smtClean="0"/>
              <a:t>or</a:t>
            </a:r>
            <a:r>
              <a:rPr lang="cs-CZ" sz="3200" dirty="0" smtClean="0"/>
              <a:t> </a:t>
            </a:r>
            <a:r>
              <a:rPr lang="cs-CZ" sz="3200" dirty="0" err="1" smtClean="0"/>
              <a:t>brown</a:t>
            </a:r>
            <a:r>
              <a:rPr lang="cs-CZ" sz="3200" dirty="0" smtClean="0"/>
              <a:t> </a:t>
            </a:r>
            <a:r>
              <a:rPr lang="cs-CZ" sz="3200" dirty="0" err="1" smtClean="0"/>
              <a:t>bread</a:t>
            </a:r>
            <a:r>
              <a:rPr lang="cs-CZ" sz="3200" dirty="0" smtClean="0"/>
              <a:t> and </a:t>
            </a:r>
            <a:r>
              <a:rPr lang="cs-CZ" sz="3200" dirty="0" err="1" smtClean="0"/>
              <a:t>butter</a:t>
            </a:r>
            <a:r>
              <a:rPr lang="cs-CZ" sz="3200" dirty="0" smtClean="0"/>
              <a:t> </a:t>
            </a:r>
            <a:r>
              <a:rPr lang="cs-CZ" sz="3200" dirty="0" err="1" smtClean="0"/>
              <a:t>with</a:t>
            </a:r>
            <a:r>
              <a:rPr lang="cs-CZ" sz="3200" dirty="0" smtClean="0"/>
              <a:t> </a:t>
            </a:r>
            <a:r>
              <a:rPr lang="cs-CZ" sz="3200" dirty="0" err="1" smtClean="0"/>
              <a:t>cheese</a:t>
            </a:r>
            <a:r>
              <a:rPr lang="cs-CZ" sz="3200" dirty="0" smtClean="0"/>
              <a:t>, </a:t>
            </a:r>
            <a:r>
              <a:rPr lang="cs-CZ" sz="3200" dirty="0" err="1" smtClean="0"/>
              <a:t>fish</a:t>
            </a:r>
            <a:r>
              <a:rPr lang="cs-CZ" sz="3200" dirty="0" smtClean="0"/>
              <a:t> </a:t>
            </a:r>
            <a:r>
              <a:rPr lang="cs-CZ" sz="3200" dirty="0" err="1" smtClean="0"/>
              <a:t>or</a:t>
            </a:r>
            <a:r>
              <a:rPr lang="cs-CZ" sz="3200" dirty="0" smtClean="0"/>
              <a:t> ham</a:t>
            </a:r>
          </a:p>
          <a:p>
            <a:r>
              <a:rPr lang="cs-CZ" sz="3200" dirty="0" err="1" smtClean="0"/>
              <a:t>Cakes</a:t>
            </a:r>
            <a:r>
              <a:rPr lang="cs-CZ" sz="3200" dirty="0" smtClean="0"/>
              <a:t>, </a:t>
            </a:r>
            <a:r>
              <a:rPr lang="cs-CZ" sz="3200" dirty="0" err="1" smtClean="0"/>
              <a:t>fruit</a:t>
            </a:r>
            <a:r>
              <a:rPr lang="cs-CZ" sz="3200" dirty="0" smtClean="0"/>
              <a:t> </a:t>
            </a:r>
            <a:r>
              <a:rPr lang="cs-CZ" sz="3200" dirty="0" err="1" smtClean="0"/>
              <a:t>pies</a:t>
            </a:r>
            <a:r>
              <a:rPr lang="cs-CZ" sz="3200" dirty="0" smtClean="0"/>
              <a:t>, </a:t>
            </a:r>
            <a:r>
              <a:rPr lang="cs-CZ" sz="3200" dirty="0" err="1" smtClean="0"/>
              <a:t>biscuits</a:t>
            </a:r>
            <a:endParaRPr lang="cs-CZ" sz="3200" dirty="0" smtClean="0"/>
          </a:p>
          <a:p>
            <a:r>
              <a:rPr lang="cs-CZ" sz="3200" dirty="0" smtClean="0"/>
              <a:t>Jam (</a:t>
            </a:r>
            <a:r>
              <a:rPr lang="cs-CZ" sz="3200" dirty="0" err="1" smtClean="0"/>
              <a:t>made</a:t>
            </a:r>
            <a:r>
              <a:rPr lang="cs-CZ" sz="3200" dirty="0" smtClean="0"/>
              <a:t> of </a:t>
            </a:r>
            <a:r>
              <a:rPr lang="cs-CZ" sz="3200" dirty="0" err="1" smtClean="0"/>
              <a:t>other</a:t>
            </a:r>
            <a:r>
              <a:rPr lang="cs-CZ" sz="3200" dirty="0" smtClean="0"/>
              <a:t> </a:t>
            </a:r>
            <a:r>
              <a:rPr lang="cs-CZ" sz="3200" dirty="0" err="1" smtClean="0"/>
              <a:t>kinds</a:t>
            </a:r>
            <a:r>
              <a:rPr lang="cs-CZ" sz="3200" dirty="0" smtClean="0"/>
              <a:t> of </a:t>
            </a:r>
            <a:r>
              <a:rPr lang="cs-CZ" sz="3200" dirty="0" err="1" smtClean="0"/>
              <a:t>fruit</a:t>
            </a:r>
            <a:r>
              <a:rPr lang="cs-CZ" sz="3200" dirty="0" smtClean="0"/>
              <a:t> </a:t>
            </a:r>
            <a:r>
              <a:rPr lang="cs-CZ" sz="3200" dirty="0" err="1" smtClean="0"/>
              <a:t>than</a:t>
            </a:r>
            <a:r>
              <a:rPr lang="cs-CZ" sz="3200" dirty="0" smtClean="0"/>
              <a:t> </a:t>
            </a:r>
            <a:r>
              <a:rPr lang="cs-CZ" sz="3200" dirty="0" err="1" smtClean="0"/>
              <a:t>citruses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Teatime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  <p:pic>
        <p:nvPicPr>
          <p:cNvPr id="7" name="Zástupný symbol pro obsah 6" descr="800px-Cornish_cream_tea_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2060848"/>
            <a:ext cx="4819352" cy="36145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Dinner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err="1" smtClean="0"/>
              <a:t>Served</a:t>
            </a:r>
            <a:r>
              <a:rPr lang="cs-CZ" sz="3200" dirty="0" smtClean="0"/>
              <a:t> </a:t>
            </a:r>
            <a:r>
              <a:rPr lang="cs-CZ" sz="3200" dirty="0" err="1" smtClean="0"/>
              <a:t>around</a:t>
            </a:r>
            <a:r>
              <a:rPr lang="cs-CZ" sz="3200" dirty="0" smtClean="0"/>
              <a:t> 7 o´</a:t>
            </a:r>
            <a:r>
              <a:rPr lang="cs-CZ" sz="3200" dirty="0" err="1" smtClean="0"/>
              <a:t>clock</a:t>
            </a:r>
            <a:endParaRPr lang="cs-CZ" sz="3200" dirty="0" smtClean="0"/>
          </a:p>
          <a:p>
            <a:r>
              <a:rPr lang="cs-CZ" sz="3200" dirty="0" err="1" smtClean="0"/>
              <a:t>Three</a:t>
            </a:r>
            <a:r>
              <a:rPr lang="cs-CZ" sz="3200" dirty="0" smtClean="0"/>
              <a:t> </a:t>
            </a:r>
            <a:r>
              <a:rPr lang="cs-CZ" sz="3200" dirty="0" err="1" smtClean="0"/>
              <a:t>or</a:t>
            </a:r>
            <a:r>
              <a:rPr lang="cs-CZ" sz="3200" dirty="0" smtClean="0"/>
              <a:t> </a:t>
            </a:r>
            <a:r>
              <a:rPr lang="cs-CZ" sz="3200" dirty="0" err="1" smtClean="0"/>
              <a:t>four</a:t>
            </a:r>
            <a:r>
              <a:rPr lang="cs-CZ" sz="3200" dirty="0" smtClean="0"/>
              <a:t> </a:t>
            </a:r>
            <a:r>
              <a:rPr lang="cs-CZ" sz="3200" dirty="0" err="1" smtClean="0"/>
              <a:t>courses</a:t>
            </a:r>
            <a:endParaRPr lang="cs-CZ" sz="3200" dirty="0" smtClean="0"/>
          </a:p>
          <a:p>
            <a:r>
              <a:rPr lang="cs-CZ" sz="3200" dirty="0" err="1" smtClean="0"/>
              <a:t>Soup</a:t>
            </a:r>
            <a:r>
              <a:rPr lang="cs-CZ" sz="3200" dirty="0" smtClean="0"/>
              <a:t> (</a:t>
            </a:r>
            <a:r>
              <a:rPr lang="cs-CZ" sz="3200" dirty="0" err="1" smtClean="0"/>
              <a:t>fish</a:t>
            </a:r>
            <a:r>
              <a:rPr lang="cs-CZ" sz="3200" dirty="0" smtClean="0"/>
              <a:t>, </a:t>
            </a:r>
            <a:r>
              <a:rPr lang="cs-CZ" sz="3200" dirty="0" err="1" smtClean="0"/>
              <a:t>meat</a:t>
            </a:r>
            <a:r>
              <a:rPr lang="cs-CZ" sz="3200" dirty="0" smtClean="0"/>
              <a:t>)</a:t>
            </a:r>
          </a:p>
          <a:p>
            <a:r>
              <a:rPr lang="cs-CZ" sz="3200" dirty="0" err="1" smtClean="0"/>
              <a:t>Main</a:t>
            </a:r>
            <a:r>
              <a:rPr lang="cs-CZ" sz="3200" dirty="0" smtClean="0"/>
              <a:t> </a:t>
            </a:r>
            <a:r>
              <a:rPr lang="cs-CZ" sz="3200" dirty="0" err="1" smtClean="0"/>
              <a:t>course</a:t>
            </a:r>
            <a:r>
              <a:rPr lang="cs-CZ" sz="3200" dirty="0" smtClean="0"/>
              <a:t> (a </a:t>
            </a:r>
            <a:r>
              <a:rPr lang="cs-CZ" sz="3200" dirty="0" err="1" smtClean="0"/>
              <a:t>stew</a:t>
            </a:r>
            <a:r>
              <a:rPr lang="cs-CZ" sz="3200" dirty="0" smtClean="0"/>
              <a:t>, </a:t>
            </a:r>
            <a:r>
              <a:rPr lang="cs-CZ" sz="3200" dirty="0" err="1" smtClean="0"/>
              <a:t>chops</a:t>
            </a:r>
            <a:r>
              <a:rPr lang="cs-CZ" sz="3200" dirty="0" smtClean="0"/>
              <a:t>, a </a:t>
            </a:r>
            <a:r>
              <a:rPr lang="cs-CZ" sz="3200" dirty="0" err="1" smtClean="0"/>
              <a:t>meat</a:t>
            </a:r>
            <a:r>
              <a:rPr lang="cs-CZ" sz="3200" dirty="0" smtClean="0"/>
              <a:t> </a:t>
            </a:r>
            <a:r>
              <a:rPr lang="cs-CZ" sz="3200" dirty="0" err="1" smtClean="0"/>
              <a:t>pie</a:t>
            </a:r>
            <a:r>
              <a:rPr lang="cs-CZ" sz="3200" dirty="0" smtClean="0"/>
              <a:t>, a </a:t>
            </a:r>
            <a:r>
              <a:rPr lang="cs-CZ" sz="3200" dirty="0" err="1" smtClean="0"/>
              <a:t>roast</a:t>
            </a:r>
            <a:r>
              <a:rPr lang="cs-CZ" sz="3200" dirty="0" smtClean="0"/>
              <a:t> joint, </a:t>
            </a:r>
            <a:r>
              <a:rPr lang="cs-CZ" sz="3200" dirty="0" err="1" smtClean="0"/>
              <a:t>fish</a:t>
            </a:r>
            <a:r>
              <a:rPr lang="cs-CZ" sz="3200" dirty="0"/>
              <a:t> </a:t>
            </a:r>
            <a:r>
              <a:rPr lang="cs-CZ" sz="3200" dirty="0" err="1" smtClean="0"/>
              <a:t>with</a:t>
            </a:r>
            <a:r>
              <a:rPr lang="cs-CZ" sz="3200" dirty="0" smtClean="0"/>
              <a:t> </a:t>
            </a:r>
            <a:r>
              <a:rPr lang="cs-CZ" sz="3200" dirty="0" err="1" smtClean="0"/>
              <a:t>potatoes</a:t>
            </a:r>
            <a:r>
              <a:rPr lang="cs-CZ" sz="3200" dirty="0" smtClean="0"/>
              <a:t> and </a:t>
            </a:r>
            <a:r>
              <a:rPr lang="cs-CZ" sz="3200" dirty="0" err="1" smtClean="0"/>
              <a:t>other</a:t>
            </a:r>
            <a:r>
              <a:rPr lang="cs-CZ" sz="3200" dirty="0" smtClean="0"/>
              <a:t> </a:t>
            </a:r>
            <a:r>
              <a:rPr lang="cs-CZ" sz="3200" dirty="0" err="1" smtClean="0"/>
              <a:t>vegetables</a:t>
            </a:r>
            <a:endParaRPr lang="cs-CZ" sz="3200" dirty="0" smtClean="0"/>
          </a:p>
          <a:p>
            <a:r>
              <a:rPr lang="cs-CZ" sz="3200" dirty="0" err="1" smtClean="0"/>
              <a:t>Dessert</a:t>
            </a:r>
            <a:r>
              <a:rPr lang="cs-CZ" sz="3200" dirty="0" smtClean="0"/>
              <a:t> (</a:t>
            </a:r>
            <a:r>
              <a:rPr lang="cs-CZ" sz="3200" dirty="0" err="1" smtClean="0"/>
              <a:t>fruit</a:t>
            </a:r>
            <a:r>
              <a:rPr lang="cs-CZ" sz="3200" dirty="0"/>
              <a:t>,</a:t>
            </a:r>
            <a:r>
              <a:rPr lang="cs-CZ" sz="3200" dirty="0" smtClean="0"/>
              <a:t> </a:t>
            </a:r>
            <a:r>
              <a:rPr lang="cs-CZ" sz="3200" dirty="0" err="1" smtClean="0"/>
              <a:t>fruit</a:t>
            </a:r>
            <a:r>
              <a:rPr lang="cs-CZ" sz="3200" dirty="0" smtClean="0"/>
              <a:t> </a:t>
            </a:r>
            <a:r>
              <a:rPr lang="cs-CZ" sz="3200" dirty="0" err="1" smtClean="0"/>
              <a:t>pie</a:t>
            </a:r>
            <a:r>
              <a:rPr lang="cs-CZ" sz="3200" dirty="0"/>
              <a:t>,</a:t>
            </a:r>
            <a:r>
              <a:rPr lang="cs-CZ" sz="3200" dirty="0" smtClean="0"/>
              <a:t> </a:t>
            </a:r>
            <a:r>
              <a:rPr lang="cs-CZ" sz="3200" dirty="0" err="1" smtClean="0"/>
              <a:t>fruit</a:t>
            </a:r>
            <a:r>
              <a:rPr lang="cs-CZ" sz="3200" dirty="0" smtClean="0"/>
              <a:t> </a:t>
            </a:r>
            <a:r>
              <a:rPr lang="cs-CZ" sz="3200" dirty="0" err="1" smtClean="0"/>
              <a:t>cake</a:t>
            </a:r>
            <a:r>
              <a:rPr lang="cs-CZ" sz="3200" dirty="0" smtClean="0"/>
              <a:t>, </a:t>
            </a:r>
            <a:r>
              <a:rPr lang="cs-CZ" sz="3200" dirty="0" err="1" smtClean="0"/>
              <a:t>pudding</a:t>
            </a:r>
            <a:r>
              <a:rPr lang="cs-CZ" sz="3200" dirty="0" smtClean="0"/>
              <a:t> </a:t>
            </a:r>
            <a:r>
              <a:rPr lang="cs-CZ" sz="3200" dirty="0" err="1" smtClean="0"/>
              <a:t>with</a:t>
            </a:r>
            <a:r>
              <a:rPr lang="cs-CZ" sz="3200" dirty="0" smtClean="0"/>
              <a:t> </a:t>
            </a:r>
            <a:r>
              <a:rPr lang="cs-CZ" sz="3200" dirty="0" err="1" smtClean="0"/>
              <a:t>custard</a:t>
            </a:r>
            <a:r>
              <a:rPr lang="cs-CZ" sz="3200" dirty="0" smtClean="0"/>
              <a:t>, </a:t>
            </a:r>
            <a:r>
              <a:rPr lang="cs-CZ" sz="3200" dirty="0" err="1" smtClean="0"/>
              <a:t>jelly</a:t>
            </a:r>
            <a:r>
              <a:rPr lang="cs-CZ" sz="3200" dirty="0" smtClean="0"/>
              <a:t> </a:t>
            </a:r>
            <a:r>
              <a:rPr lang="cs-CZ" sz="3200" dirty="0" err="1" smtClean="0"/>
              <a:t>with</a:t>
            </a:r>
            <a:r>
              <a:rPr lang="cs-CZ" sz="3200" dirty="0" smtClean="0"/>
              <a:t> </a:t>
            </a:r>
            <a:r>
              <a:rPr lang="cs-CZ" sz="3200" dirty="0" err="1" smtClean="0"/>
              <a:t>cream</a:t>
            </a:r>
            <a:r>
              <a:rPr lang="cs-CZ" sz="3200" dirty="0" smtClean="0"/>
              <a:t>, </a:t>
            </a:r>
            <a:r>
              <a:rPr lang="cs-CZ" sz="3200" dirty="0" err="1" smtClean="0"/>
              <a:t>ice</a:t>
            </a:r>
            <a:r>
              <a:rPr lang="cs-CZ" sz="3200" dirty="0" smtClean="0"/>
              <a:t> </a:t>
            </a:r>
            <a:r>
              <a:rPr lang="cs-CZ" sz="3200" dirty="0" err="1" smtClean="0"/>
              <a:t>cream</a:t>
            </a:r>
            <a:r>
              <a:rPr lang="cs-CZ" sz="3200" dirty="0" smtClean="0"/>
              <a:t>)</a:t>
            </a:r>
            <a:endParaRPr lang="cs-CZ" sz="32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English</a:t>
            </a:r>
            <a:r>
              <a:rPr lang="cs-CZ" dirty="0" smtClean="0"/>
              <a:t> </a:t>
            </a:r>
            <a:r>
              <a:rPr lang="cs-CZ" dirty="0" err="1" smtClean="0"/>
              <a:t>dinner</a:t>
            </a:r>
            <a:endParaRPr lang="cs-CZ" dirty="0"/>
          </a:p>
        </p:txBody>
      </p:sp>
      <p:pic>
        <p:nvPicPr>
          <p:cNvPr id="4" name="Zástupný symbol pro obsah 3" descr="Traditional English Roast Beef Dinner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557051" y="1772816"/>
            <a:ext cx="5816029" cy="4032447"/>
          </a:xfrm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HANCOCK</a:t>
            </a:r>
            <a:r>
              <a:rPr lang="cs-CZ" dirty="0" smtClean="0"/>
              <a:t>, </a:t>
            </a:r>
            <a:r>
              <a:rPr lang="cs-CZ" dirty="0" err="1" smtClean="0"/>
              <a:t>Karen</a:t>
            </a:r>
            <a:r>
              <a:rPr lang="cs-CZ" dirty="0" smtClean="0"/>
              <a:t>. </a:t>
            </a:r>
            <a:r>
              <a:rPr lang="cs-CZ" i="1" dirty="0" err="1" smtClean="0"/>
              <a:t>English</a:t>
            </a:r>
            <a:r>
              <a:rPr lang="cs-CZ" i="1" dirty="0" smtClean="0"/>
              <a:t> </a:t>
            </a:r>
            <a:r>
              <a:rPr lang="cs-CZ" i="1" dirty="0" err="1" smtClean="0"/>
              <a:t>Breakfast</a:t>
            </a:r>
            <a:r>
              <a:rPr lang="cs-CZ" i="1" dirty="0" smtClean="0"/>
              <a:t> </a:t>
            </a:r>
            <a:r>
              <a:rPr lang="cs-CZ" i="1" dirty="0" err="1" smtClean="0"/>
              <a:t>Bake</a:t>
            </a:r>
            <a:r>
              <a:rPr lang="cs-CZ" i="1" dirty="0" smtClean="0"/>
              <a:t> </a:t>
            </a:r>
            <a:r>
              <a:rPr lang="cs-CZ" i="1" dirty="0" err="1" smtClean="0"/>
              <a:t>Recipe</a:t>
            </a:r>
            <a:r>
              <a:rPr lang="cs-CZ" dirty="0" smtClean="0"/>
              <a:t> [online]. [cit. 10.1.2013]. Dostupný na WWW: </a:t>
            </a: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bellaonline.com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articles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art61640.asp</a:t>
            </a:r>
            <a:endParaRPr lang="cs-CZ" dirty="0" smtClean="0"/>
          </a:p>
          <a:p>
            <a:r>
              <a:rPr lang="cs-CZ" dirty="0" err="1" smtClean="0"/>
              <a:t>MORENZ</a:t>
            </a:r>
            <a:r>
              <a:rPr lang="cs-CZ" dirty="0" smtClean="0"/>
              <a:t>, </a:t>
            </a:r>
            <a:r>
              <a:rPr lang="cs-CZ" dirty="0" err="1" smtClean="0"/>
              <a:t>Katrin</a:t>
            </a:r>
            <a:r>
              <a:rPr lang="cs-CZ" dirty="0" smtClean="0"/>
              <a:t>. </a:t>
            </a:r>
            <a:r>
              <a:rPr lang="cs-CZ" i="1" dirty="0" err="1" smtClean="0"/>
              <a:t>Wikipedia</a:t>
            </a:r>
            <a:r>
              <a:rPr lang="cs-CZ" dirty="0" smtClean="0"/>
              <a:t> [online]. [cit. 10.1.2013]. Dostupný na WWW: </a:t>
            </a:r>
            <a:r>
              <a:rPr lang="cs-CZ" dirty="0" smtClean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en.wikipedia.org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wiki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File</a:t>
            </a:r>
            <a:r>
              <a:rPr lang="cs-CZ" dirty="0" smtClean="0">
                <a:hlinkClick r:id="rId3"/>
              </a:rPr>
              <a:t>:</a:t>
            </a:r>
            <a:r>
              <a:rPr lang="cs-CZ" dirty="0" err="1" smtClean="0">
                <a:hlinkClick r:id="rId3"/>
              </a:rPr>
              <a:t>Salmon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Cream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Cheese</a:t>
            </a:r>
            <a:r>
              <a:rPr lang="cs-CZ" dirty="0" smtClean="0">
                <a:hlinkClick r:id="rId3"/>
              </a:rPr>
              <a:t>_</a:t>
            </a:r>
            <a:r>
              <a:rPr lang="cs-CZ" dirty="0" err="1" smtClean="0">
                <a:hlinkClick r:id="rId3"/>
              </a:rPr>
              <a:t>Sandwiches.jpg</a:t>
            </a:r>
            <a:endParaRPr lang="cs-CZ" dirty="0" smtClean="0"/>
          </a:p>
          <a:p>
            <a:r>
              <a:rPr lang="cs-CZ" dirty="0" err="1" smtClean="0"/>
              <a:t>MANSKE</a:t>
            </a:r>
            <a:r>
              <a:rPr lang="cs-CZ" dirty="0" smtClean="0"/>
              <a:t>, </a:t>
            </a:r>
            <a:r>
              <a:rPr lang="cs-CZ" dirty="0" err="1" smtClean="0"/>
              <a:t>Magnus</a:t>
            </a:r>
            <a:r>
              <a:rPr lang="cs-CZ" dirty="0" smtClean="0"/>
              <a:t>. </a:t>
            </a:r>
            <a:r>
              <a:rPr lang="cs-CZ" i="1" dirty="0" err="1" smtClean="0"/>
              <a:t>Wikipedia</a:t>
            </a:r>
            <a:r>
              <a:rPr lang="cs-CZ" dirty="0" smtClean="0"/>
              <a:t> [online]. [cit. 10.1.2013]. Dostupný na WWW: </a:t>
            </a:r>
            <a:r>
              <a:rPr lang="cs-CZ" dirty="0" smtClean="0">
                <a:hlinkClick r:id="rId4"/>
              </a:rPr>
              <a:t>http://</a:t>
            </a:r>
            <a:r>
              <a:rPr lang="cs-CZ" dirty="0" err="1" smtClean="0">
                <a:hlinkClick r:id="rId4"/>
              </a:rPr>
              <a:t>en.wikipedia.org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wiki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File</a:t>
            </a:r>
            <a:r>
              <a:rPr lang="cs-CZ" dirty="0" smtClean="0">
                <a:hlinkClick r:id="rId4"/>
              </a:rPr>
              <a:t>:</a:t>
            </a:r>
            <a:r>
              <a:rPr lang="cs-CZ" dirty="0" err="1" smtClean="0">
                <a:hlinkClick r:id="rId4"/>
              </a:rPr>
              <a:t>Cornish</a:t>
            </a:r>
            <a:r>
              <a:rPr lang="cs-CZ" dirty="0" smtClean="0">
                <a:hlinkClick r:id="rId4"/>
              </a:rPr>
              <a:t>_</a:t>
            </a:r>
            <a:r>
              <a:rPr lang="cs-CZ" dirty="0" err="1" smtClean="0">
                <a:hlinkClick r:id="rId4"/>
              </a:rPr>
              <a:t>cream</a:t>
            </a:r>
            <a:r>
              <a:rPr lang="cs-CZ" dirty="0" smtClean="0">
                <a:hlinkClick r:id="rId4"/>
              </a:rPr>
              <a:t>_</a:t>
            </a:r>
            <a:r>
              <a:rPr lang="cs-CZ" dirty="0" err="1" smtClean="0">
                <a:hlinkClick r:id="rId4"/>
              </a:rPr>
              <a:t>tea</a:t>
            </a:r>
            <a:r>
              <a:rPr lang="cs-CZ" dirty="0" smtClean="0">
                <a:hlinkClick r:id="rId4"/>
              </a:rPr>
              <a:t>_</a:t>
            </a:r>
            <a:r>
              <a:rPr lang="cs-CZ" dirty="0" err="1" smtClean="0">
                <a:hlinkClick r:id="rId4"/>
              </a:rPr>
              <a:t>2.jpg</a:t>
            </a:r>
            <a:endParaRPr lang="cs-CZ" dirty="0" smtClean="0"/>
          </a:p>
          <a:p>
            <a:r>
              <a:rPr lang="cs-CZ" dirty="0" err="1" smtClean="0"/>
              <a:t>JAMES</a:t>
            </a:r>
            <a:r>
              <a:rPr lang="cs-CZ" dirty="0" smtClean="0"/>
              <a:t>, </a:t>
            </a:r>
            <a:r>
              <a:rPr lang="cs-CZ" dirty="0" err="1" smtClean="0"/>
              <a:t>Susan</a:t>
            </a:r>
            <a:r>
              <a:rPr lang="cs-CZ" dirty="0" smtClean="0"/>
              <a:t>. </a:t>
            </a:r>
            <a:r>
              <a:rPr lang="cs-CZ" i="1" dirty="0" err="1" smtClean="0"/>
              <a:t>Susan</a:t>
            </a:r>
            <a:r>
              <a:rPr lang="cs-CZ" i="1" dirty="0" smtClean="0"/>
              <a:t> </a:t>
            </a:r>
            <a:r>
              <a:rPr lang="cs-CZ" i="1" dirty="0" err="1" smtClean="0"/>
              <a:t>James</a:t>
            </a:r>
            <a:r>
              <a:rPr lang="cs-CZ" i="1" dirty="0" smtClean="0"/>
              <a:t> </a:t>
            </a:r>
            <a:r>
              <a:rPr lang="cs-CZ" i="1" dirty="0" err="1" smtClean="0"/>
              <a:t>Meals</a:t>
            </a:r>
            <a:r>
              <a:rPr lang="cs-CZ" dirty="0" smtClean="0"/>
              <a:t> [online]. [cit. 10.1.2013]. Dostupný na WWW: http://</a:t>
            </a:r>
            <a:r>
              <a:rPr lang="cs-CZ" dirty="0" err="1" smtClean="0"/>
              <a:t>susanjamesmeals.com</a:t>
            </a:r>
            <a:r>
              <a:rPr lang="cs-CZ" dirty="0" smtClean="0"/>
              <a:t>/</a:t>
            </a:r>
            <a:r>
              <a:rPr lang="cs-CZ" dirty="0" err="1" smtClean="0"/>
              <a:t>page009.html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cs-CZ" smtClean="0"/>
              <a:t>Mgr. Dalibor Bartoš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63</TotalTime>
  <Words>358</Words>
  <Application>Microsoft Office PowerPoint</Application>
  <PresentationFormat>Předvádění na obrazovce (4:3)</PresentationFormat>
  <Paragraphs>78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Prezentace aplikace PowerPoint</vt:lpstr>
      <vt:lpstr>English eating habits</vt:lpstr>
      <vt:lpstr>There is no expression in English for „dobrou chuť“, which perhaps reflects the English attitude to food</vt:lpstr>
      <vt:lpstr>Breakfast</vt:lpstr>
      <vt:lpstr>Traditional British Breakfast</vt:lpstr>
      <vt:lpstr>Elevenses</vt:lpstr>
      <vt:lpstr>Brunch</vt:lpstr>
      <vt:lpstr>Lunch</vt:lpstr>
      <vt:lpstr>English lunch</vt:lpstr>
      <vt:lpstr>Teatime</vt:lpstr>
      <vt:lpstr>Teatime</vt:lpstr>
      <vt:lpstr>Dinner</vt:lpstr>
      <vt:lpstr>English dinner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eating habits</dc:title>
  <dc:creator>Dalibor Bartoš</dc:creator>
  <cp:lastModifiedBy>Bartoš Dalibor</cp:lastModifiedBy>
  <cp:revision>4</cp:revision>
  <dcterms:created xsi:type="dcterms:W3CDTF">2013-01-09T20:59:22Z</dcterms:created>
  <dcterms:modified xsi:type="dcterms:W3CDTF">2013-01-11T08:21:18Z</dcterms:modified>
</cp:coreProperties>
</file>