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5" r:id="rId3"/>
    <p:sldId id="263" r:id="rId4"/>
    <p:sldId id="256" r:id="rId5"/>
    <p:sldId id="261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VY_22_INOVACE_17_Christmas present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Téma:Christmas present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A97173-0A23-42FA-BA5B-2C269541B5A4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7B7CE90-4D48-4E91-A47C-916FEECFD83F}" type="presOf" srcId="{FBBFC3EA-9D9D-4F3A-BEA6-9C2C0E46BF20}" destId="{643EA938-EDE0-4533-ACCC-D2BD6F3A527C}" srcOrd="0" destOrd="0" presId="urn:microsoft.com/office/officeart/2005/8/layout/target3"/>
    <dgm:cxn modelId="{6360D7E7-F7FA-41EA-9CBF-4E681DA9D736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7A7F5FD-7581-46E6-8F22-7D0DD0E02BF7}" type="presOf" srcId="{445C7998-7549-48B0-BD68-D4F0167F02E5}" destId="{4D19AB04-24FA-40C2-B203-52AE3D15E171}" srcOrd="1" destOrd="0" presId="urn:microsoft.com/office/officeart/2005/8/layout/target3"/>
    <dgm:cxn modelId="{24F5952B-CD85-4036-B855-28E19FCEC479}" type="presOf" srcId="{C73C7642-F245-4585-8F88-243F9FAEF6CA}" destId="{97289DF2-90F4-4EC2-A9FC-633B00BAB610}" srcOrd="0" destOrd="0" presId="urn:microsoft.com/office/officeart/2005/8/layout/target3"/>
    <dgm:cxn modelId="{DBF3F478-4161-4728-A084-41B0E2147174}" type="presOf" srcId="{FBBFC3EA-9D9D-4F3A-BEA6-9C2C0E46BF20}" destId="{832BF48F-0145-4429-9E02-8FCA946CCE9E}" srcOrd="1" destOrd="0" presId="urn:microsoft.com/office/officeart/2005/8/layout/target3"/>
    <dgm:cxn modelId="{6563B825-AC82-44FB-AEFD-A150D45485C5}" type="presOf" srcId="{C73C7642-F245-4585-8F88-243F9FAEF6CA}" destId="{AA41A67C-3D3F-4AE9-9E0F-5D7F7BB2E741}" srcOrd="1" destOrd="0" presId="urn:microsoft.com/office/officeart/2005/8/layout/target3"/>
    <dgm:cxn modelId="{1FCFA0C0-B79E-48E1-9A7B-372196BC6FB0}" type="presOf" srcId="{019433A1-1324-4DE1-9E6F-32B851095F74}" destId="{E7297F21-D4FD-4A41-AE58-814D01A6B5E7}" srcOrd="1" destOrd="0" presId="urn:microsoft.com/office/officeart/2005/8/layout/target3"/>
    <dgm:cxn modelId="{3AA0ECBB-114B-4B89-AA2F-5D4648B8FC45}" type="presOf" srcId="{EBC41103-E2E5-4D48-9B4B-425520D3D098}" destId="{50C2F88D-8688-44C2-A854-691F34009D3B}" srcOrd="0" destOrd="0" presId="urn:microsoft.com/office/officeart/2005/8/layout/target3"/>
    <dgm:cxn modelId="{2D293A07-AAEF-487C-B500-23556116FC89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DC3563D-902F-4334-B54C-33F2EC2517D3}" type="presOf" srcId="{EBC41103-E2E5-4D48-9B4B-425520D3D098}" destId="{F969C235-9271-4D34-B740-D627A121CAD0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E08C24A-21D8-4B35-9AAE-D5B1D758D8C0}" type="presOf" srcId="{DAEA276B-ECF9-46F6-A7D3-4693B2D32BC4}" destId="{F69A1436-182C-465B-AD7F-FE48E0C090C1}" srcOrd="1" destOrd="0" presId="urn:microsoft.com/office/officeart/2005/8/layout/target3"/>
    <dgm:cxn modelId="{4B5673EF-B43E-4C36-8070-C56AD4359F2C}" type="presOf" srcId="{39F8B381-5807-488E-AC22-73DD4140ED4A}" destId="{71045F8C-00FA-488E-A7BD-E2E6753D979D}" srcOrd="0" destOrd="0" presId="urn:microsoft.com/office/officeart/2005/8/layout/target3"/>
    <dgm:cxn modelId="{5AF59FB7-6C75-4E4B-B47A-84E154CC45AD}" type="presParOf" srcId="{71045F8C-00FA-488E-A7BD-E2E6753D979D}" destId="{3577EC6B-C980-4F34-8C69-4365E7B8FC8C}" srcOrd="0" destOrd="0" presId="urn:microsoft.com/office/officeart/2005/8/layout/target3"/>
    <dgm:cxn modelId="{CA7466A2-8F1A-4B2E-B024-25BF3D6115CB}" type="presParOf" srcId="{71045F8C-00FA-488E-A7BD-E2E6753D979D}" destId="{6940EB87-DC1D-4BC3-9408-9AC2E1FFC039}" srcOrd="1" destOrd="0" presId="urn:microsoft.com/office/officeart/2005/8/layout/target3"/>
    <dgm:cxn modelId="{5533A6ED-8E0A-4A8F-B92F-C0D29BA894EC}" type="presParOf" srcId="{71045F8C-00FA-488E-A7BD-E2E6753D979D}" destId="{BC35EE03-4121-4EF9-923D-7CB6D30D358D}" srcOrd="2" destOrd="0" presId="urn:microsoft.com/office/officeart/2005/8/layout/target3"/>
    <dgm:cxn modelId="{DC39610F-89A0-473A-B42B-65CD2967F5B4}" type="presParOf" srcId="{71045F8C-00FA-488E-A7BD-E2E6753D979D}" destId="{C95EEA27-3CBF-4645-A92D-9D8AF5C1CBFC}" srcOrd="3" destOrd="0" presId="urn:microsoft.com/office/officeart/2005/8/layout/target3"/>
    <dgm:cxn modelId="{13693881-8D1D-40F9-A334-A31EFCB4FD20}" type="presParOf" srcId="{71045F8C-00FA-488E-A7BD-E2E6753D979D}" destId="{851BB866-B6AE-4566-893F-4C635BA974FC}" srcOrd="4" destOrd="0" presId="urn:microsoft.com/office/officeart/2005/8/layout/target3"/>
    <dgm:cxn modelId="{120CD0B1-9626-4E2D-B54B-8BCF24099BA0}" type="presParOf" srcId="{71045F8C-00FA-488E-A7BD-E2E6753D979D}" destId="{643EA938-EDE0-4533-ACCC-D2BD6F3A527C}" srcOrd="5" destOrd="0" presId="urn:microsoft.com/office/officeart/2005/8/layout/target3"/>
    <dgm:cxn modelId="{944659E4-04F5-4208-9287-A15A2554DE03}" type="presParOf" srcId="{71045F8C-00FA-488E-A7BD-E2E6753D979D}" destId="{92F31B18-D66D-4CC7-89B9-378928DE877D}" srcOrd="6" destOrd="0" presId="urn:microsoft.com/office/officeart/2005/8/layout/target3"/>
    <dgm:cxn modelId="{D8CFD11C-EF0F-4981-A8CE-ADBDF41038F0}" type="presParOf" srcId="{71045F8C-00FA-488E-A7BD-E2E6753D979D}" destId="{902074E1-B931-4618-97F1-FADBE82E9C3C}" srcOrd="7" destOrd="0" presId="urn:microsoft.com/office/officeart/2005/8/layout/target3"/>
    <dgm:cxn modelId="{EE36A9DA-458E-41A9-A059-9A52CF5A8459}" type="presParOf" srcId="{71045F8C-00FA-488E-A7BD-E2E6753D979D}" destId="{A3817367-F2BC-482F-8832-FA00B51DCCF3}" srcOrd="8" destOrd="0" presId="urn:microsoft.com/office/officeart/2005/8/layout/target3"/>
    <dgm:cxn modelId="{8AB2EA29-B2D9-4B47-81EE-15B70B3F8643}" type="presParOf" srcId="{71045F8C-00FA-488E-A7BD-E2E6753D979D}" destId="{626ABFF6-56C8-4386-B662-68EC364EED9D}" srcOrd="9" destOrd="0" presId="urn:microsoft.com/office/officeart/2005/8/layout/target3"/>
    <dgm:cxn modelId="{B57A4DDD-91B9-4547-BE33-F4EAF291624C}" type="presParOf" srcId="{71045F8C-00FA-488E-A7BD-E2E6753D979D}" destId="{6DB11F1C-D028-4800-9625-6611CA9DE6D4}" srcOrd="10" destOrd="0" presId="urn:microsoft.com/office/officeart/2005/8/layout/target3"/>
    <dgm:cxn modelId="{8618CFE7-19D2-4F47-ACD3-215E398C8EC1}" type="presParOf" srcId="{71045F8C-00FA-488E-A7BD-E2E6753D979D}" destId="{CDED6FE3-AD8F-4ACC-B6B8-710EDDD97598}" srcOrd="11" destOrd="0" presId="urn:microsoft.com/office/officeart/2005/8/layout/target3"/>
    <dgm:cxn modelId="{6D8AF48C-C481-4E5F-89D5-E3EE092B9F0A}" type="presParOf" srcId="{71045F8C-00FA-488E-A7BD-E2E6753D979D}" destId="{397AC6D7-84A6-4150-958F-83C92D9ACF38}" srcOrd="12" destOrd="0" presId="urn:microsoft.com/office/officeart/2005/8/layout/target3"/>
    <dgm:cxn modelId="{36581EA3-41D0-49CA-9DD1-9918CC908677}" type="presParOf" srcId="{71045F8C-00FA-488E-A7BD-E2E6753D979D}" destId="{D7419528-33A6-416D-9E64-B3F7915C5149}" srcOrd="13" destOrd="0" presId="urn:microsoft.com/office/officeart/2005/8/layout/target3"/>
    <dgm:cxn modelId="{0A84051A-60A2-45AF-BC8D-974DDE085F75}" type="presParOf" srcId="{71045F8C-00FA-488E-A7BD-E2E6753D979D}" destId="{97289DF2-90F4-4EC2-A9FC-633B00BAB610}" srcOrd="14" destOrd="0" presId="urn:microsoft.com/office/officeart/2005/8/layout/target3"/>
    <dgm:cxn modelId="{923663A1-6717-4FF7-A258-F62515838498}" type="presParOf" srcId="{71045F8C-00FA-488E-A7BD-E2E6753D979D}" destId="{234EBA9D-95B4-4C20-A84E-6F65F1085DC6}" srcOrd="15" destOrd="0" presId="urn:microsoft.com/office/officeart/2005/8/layout/target3"/>
    <dgm:cxn modelId="{EFDA3639-2608-4CB0-B0E2-2F41C7C156A8}" type="presParOf" srcId="{71045F8C-00FA-488E-A7BD-E2E6753D979D}" destId="{12255512-213F-41DF-90A6-8B4CD74A2B52}" srcOrd="16" destOrd="0" presId="urn:microsoft.com/office/officeart/2005/8/layout/target3"/>
    <dgm:cxn modelId="{A8D40D2F-D821-435E-A77F-102B2463EFF1}" type="presParOf" srcId="{71045F8C-00FA-488E-A7BD-E2E6753D979D}" destId="{50C2F88D-8688-44C2-A854-691F34009D3B}" srcOrd="17" destOrd="0" presId="urn:microsoft.com/office/officeart/2005/8/layout/target3"/>
    <dgm:cxn modelId="{5DF6D911-DED7-4896-8CFD-43639CD2DB52}" type="presParOf" srcId="{71045F8C-00FA-488E-A7BD-E2E6753D979D}" destId="{4D19AB04-24FA-40C2-B203-52AE3D15E171}" srcOrd="18" destOrd="0" presId="urn:microsoft.com/office/officeart/2005/8/layout/target3"/>
    <dgm:cxn modelId="{0E9EADB5-7B32-4662-A406-3EF2F563D72F}" type="presParOf" srcId="{71045F8C-00FA-488E-A7BD-E2E6753D979D}" destId="{832BF48F-0145-4429-9E02-8FCA946CCE9E}" srcOrd="19" destOrd="0" presId="urn:microsoft.com/office/officeart/2005/8/layout/target3"/>
    <dgm:cxn modelId="{903916C7-78CF-4463-ADCC-6A69497369F8}" type="presParOf" srcId="{71045F8C-00FA-488E-A7BD-E2E6753D979D}" destId="{E7297F21-D4FD-4A41-AE58-814D01A6B5E7}" srcOrd="20" destOrd="0" presId="urn:microsoft.com/office/officeart/2005/8/layout/target3"/>
    <dgm:cxn modelId="{DDC38EF2-21A6-415B-83FE-9D4C59EC5E28}" type="presParOf" srcId="{71045F8C-00FA-488E-A7BD-E2E6753D979D}" destId="{F69A1436-182C-465B-AD7F-FE48E0C090C1}" srcOrd="21" destOrd="0" presId="urn:microsoft.com/office/officeart/2005/8/layout/target3"/>
    <dgm:cxn modelId="{FBA6E90A-5640-4C92-9F5D-EADB81933CC0}" type="presParOf" srcId="{71045F8C-00FA-488E-A7BD-E2E6753D979D}" destId="{AA41A67C-3D3F-4AE9-9E0F-5D7F7BB2E741}" srcOrd="22" destOrd="0" presId="urn:microsoft.com/office/officeart/2005/8/layout/target3"/>
    <dgm:cxn modelId="{902A8FD7-335B-48C7-8AE0-3A884A4868B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VY_22_INOVACE_17_Christmas present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Téma:Christmas present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2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912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069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269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884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815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066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181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320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070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502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82D017AB-B2BA-44F9-B13E-FFD726FBFE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B8FFF80A-F51E-4A86-BA59-298F43E56D0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596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54435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7778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543800" cy="4534272"/>
          </a:xfrm>
        </p:spPr>
        <p:txBody>
          <a:bodyPr>
            <a:normAutofit/>
          </a:bodyPr>
          <a:lstStyle/>
          <a:p>
            <a:r>
              <a:rPr lang="cs-CZ" smtClean="0"/>
              <a:t>Materiál je určen pro 5.ročník.</a:t>
            </a:r>
          </a:p>
          <a:p>
            <a:r>
              <a:rPr lang="cs-CZ" smtClean="0"/>
              <a:t>Pracujeme s interaktivní tabulí.</a:t>
            </a:r>
          </a:p>
          <a:p>
            <a:r>
              <a:rPr lang="cs-CZ" smtClean="0"/>
              <a:t>Navazujeme na učivo učebnice Project 1,Unit 3-C,procvičujeme popis předmětů s využitím přídavných jmen.</a:t>
            </a:r>
          </a:p>
          <a:p>
            <a:r>
              <a:rPr lang="cs-CZ" smtClean="0"/>
              <a:t>Společně čteme popis předmětů/hádanky/,popisujeme vlastní vánoční dárky.Ve dvojicích se žáci ptají a odpovídají na otázky o dárcích a Vánocích.</a:t>
            </a:r>
          </a:p>
          <a:p>
            <a:r>
              <a:rPr lang="cs-CZ" smtClean="0"/>
              <a:t>Inovace:práce s interaktivní tabulí vybízí žáky k aktivnímu osvojení učiva</a:t>
            </a:r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64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84784"/>
            <a:ext cx="7543800" cy="1524000"/>
          </a:xfrm>
        </p:spPr>
        <p:txBody>
          <a:bodyPr/>
          <a:lstStyle/>
          <a:p>
            <a:r>
              <a:rPr lang="cs-CZ" smtClean="0"/>
              <a:t>Christmas present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Anglický jazyk pro 5.ročník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2051" name="Picture 3" descr="C:\Users\Kolářová\AppData\Local\Microsoft\Windows\Temporary Internet Files\Content.IE5\2XL4XW1A\MC9000981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458715"/>
            <a:ext cx="2455708" cy="2418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3280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smtClean="0"/>
              <a:t>What´s under the </a:t>
            </a:r>
            <a:r>
              <a:rPr lang="cs-CZ"/>
              <a:t>C</a:t>
            </a:r>
            <a:r>
              <a:rPr lang="cs-CZ" smtClean="0"/>
              <a:t>hristmas tree?/Hádanky./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smtClean="0"/>
              <a:t>Describe your Christmas present.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smtClean="0"/>
              <a:t>Ask and answer.Work with your partner.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84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Kolářová\AppData\Local\Microsoft\Windows\Temporary Internet Files\Content.IE5\CFCVX2EO\MP9004402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3294112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1124744"/>
            <a:ext cx="5165197" cy="57861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My Christmas present is not very big.</a:t>
            </a:r>
          </a:p>
          <a:p>
            <a:r>
              <a:rPr lang="cs-CZ" sz="2000" smtClean="0"/>
              <a:t>It is yellow colour.It is made from leather.</a:t>
            </a:r>
          </a:p>
          <a:p>
            <a:r>
              <a:rPr lang="cs-CZ" sz="2000" smtClean="0"/>
              <a:t>I can use it every day.I give my books and </a:t>
            </a:r>
          </a:p>
          <a:p>
            <a:r>
              <a:rPr lang="cs-CZ" sz="2000"/>
              <a:t>m</a:t>
            </a:r>
            <a:r>
              <a:rPr lang="cs-CZ" sz="2000" smtClean="0"/>
              <a:t>y pencilcase in .I take it on my back</a:t>
            </a:r>
          </a:p>
          <a:p>
            <a:r>
              <a:rPr lang="cs-CZ" sz="2000"/>
              <a:t>a</a:t>
            </a:r>
            <a:r>
              <a:rPr lang="cs-CZ" sz="2000" smtClean="0"/>
              <a:t>nd I go to school.</a:t>
            </a:r>
          </a:p>
          <a:p>
            <a:endParaRPr lang="cs-CZ"/>
          </a:p>
          <a:p>
            <a:endParaRPr lang="cs-CZ" smtClean="0"/>
          </a:p>
          <a:p>
            <a:r>
              <a:rPr lang="cs-CZ" sz="2000" smtClean="0">
                <a:solidFill>
                  <a:srgbClr val="0070C0"/>
                </a:solidFill>
              </a:rPr>
              <a:t>My present is very </a:t>
            </a:r>
            <a:r>
              <a:rPr lang="cs-CZ" sz="2000" smtClean="0">
                <a:solidFill>
                  <a:srgbClr val="0070C0"/>
                </a:solidFill>
              </a:rPr>
              <a:t>useful.It has got </a:t>
            </a:r>
            <a:r>
              <a:rPr lang="cs-CZ" sz="2000" smtClean="0">
                <a:solidFill>
                  <a:srgbClr val="0070C0"/>
                </a:solidFill>
              </a:rPr>
              <a:t>32 pieces </a:t>
            </a:r>
          </a:p>
          <a:p>
            <a:r>
              <a:rPr lang="cs-CZ" sz="2000" smtClean="0">
                <a:solidFill>
                  <a:srgbClr val="0070C0"/>
                </a:solidFill>
              </a:rPr>
              <a:t>and one big piece of paper.They are black and </a:t>
            </a:r>
          </a:p>
          <a:p>
            <a:r>
              <a:rPr lang="cs-CZ" sz="2000" smtClean="0">
                <a:solidFill>
                  <a:srgbClr val="0070C0"/>
                </a:solidFill>
              </a:rPr>
              <a:t>white colours.You must be very clever to play it.</a:t>
            </a:r>
          </a:p>
          <a:p>
            <a:r>
              <a:rPr lang="cs-CZ" sz="2000" smtClean="0">
                <a:solidFill>
                  <a:srgbClr val="0070C0"/>
                </a:solidFill>
              </a:rPr>
              <a:t>It´s called the royal game.</a:t>
            </a:r>
          </a:p>
          <a:p>
            <a:endParaRPr lang="cs-CZ"/>
          </a:p>
          <a:p>
            <a:endParaRPr lang="cs-CZ" smtClean="0"/>
          </a:p>
          <a:p>
            <a:r>
              <a:rPr lang="cs-CZ" sz="320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WHAT´S UNDER </a:t>
            </a:r>
          </a:p>
          <a:p>
            <a:r>
              <a:rPr lang="cs-CZ" sz="320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 CHRISTMAS TREE?</a:t>
            </a:r>
          </a:p>
          <a:p>
            <a:endParaRPr lang="cs-CZ"/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99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Describe your Christmas present</a:t>
            </a:r>
            <a:endParaRPr lang="cs-CZ"/>
          </a:p>
        </p:txBody>
      </p:sp>
      <p:pic>
        <p:nvPicPr>
          <p:cNvPr id="3077" name="Picture 5" descr="C:\Users\Kolářová\AppData\Local\Microsoft\Windows\Temporary Internet Files\Content.IE5\S1JEQ4I9\MC9002508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20688"/>
            <a:ext cx="3246401" cy="401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S1JEQ4I9\MC900021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492" y="934220"/>
            <a:ext cx="1433779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CFCVX2EO\MP9004048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639" y="2996952"/>
            <a:ext cx="1789043" cy="127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S1JEQ4I9\MC9000364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35038" y="2101755"/>
            <a:ext cx="841221" cy="1327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lářová\AppData\Local\Microsoft\Windows\Temporary Internet Files\Content.IE5\CFCVX2EO\MC9004124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018" y="3300919"/>
            <a:ext cx="1705019" cy="1333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135" y="327812"/>
            <a:ext cx="1776679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olářová\AppData\Local\Microsoft\Windows\Temporary Internet Files\Content.IE5\DYZYG3L8\MC9003536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34220"/>
            <a:ext cx="1735107" cy="136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7517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Kolářová\AppData\Local\Microsoft\Windows\Temporary Internet Files\Content.IE5\DYZYG3L8\MC9004109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915" y="3717032"/>
            <a:ext cx="331550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Ask and answer.Work with your partner.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7543800" cy="3886200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How many presents have you got?</a:t>
            </a:r>
          </a:p>
          <a:p>
            <a:r>
              <a:rPr lang="cs-CZ" smtClean="0"/>
              <a:t>What´s your favourite present?</a:t>
            </a:r>
          </a:p>
          <a:p>
            <a:r>
              <a:rPr lang="cs-CZ" smtClean="0"/>
              <a:t>Have you got socks under the Christmas tree?</a:t>
            </a:r>
          </a:p>
          <a:p>
            <a:r>
              <a:rPr lang="cs-CZ" smtClean="0"/>
              <a:t>Have you got a new book,new game,…?</a:t>
            </a:r>
          </a:p>
          <a:p>
            <a:r>
              <a:rPr lang="cs-CZ" smtClean="0"/>
              <a:t>Do you like Christmas?</a:t>
            </a:r>
          </a:p>
          <a:p>
            <a:r>
              <a:rPr lang="cs-CZ" smtClean="0"/>
              <a:t>Do you eat fish on Christmas Eve?</a:t>
            </a:r>
          </a:p>
          <a:p>
            <a:r>
              <a:rPr lang="cs-CZ" smtClean="0"/>
              <a:t>Does your family sing the songs on Christmas Eve?</a:t>
            </a:r>
          </a:p>
          <a:p>
            <a:r>
              <a:rPr lang="cs-CZ" smtClean="0"/>
              <a:t>Do you watch TV on Christmas Day?</a:t>
            </a:r>
          </a:p>
          <a:p>
            <a:r>
              <a:rPr lang="cs-CZ" smtClean="0"/>
              <a:t>Do you like fairy tales?</a:t>
            </a:r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  <p:pic>
        <p:nvPicPr>
          <p:cNvPr id="1026" name="Picture 2" descr="C:\Users\Kolářová\AppData\Local\Microsoft\Windows\Temporary Internet Files\Content.IE5\DYZYG3L8\MC900351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84784"/>
            <a:ext cx="1795604" cy="148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77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Ilustrace:</a:t>
            </a:r>
          </a:p>
          <a:p>
            <a:endParaRPr lang="cs-CZ" sz="3200"/>
          </a:p>
          <a:p>
            <a:pPr marL="0" indent="0">
              <a:buNone/>
            </a:pPr>
            <a:r>
              <a:rPr lang="cs-CZ" sz="3200" smtClean="0">
                <a:hlinkClick r:id="rId2"/>
              </a:rPr>
              <a:t>www.office.microsoft.com</a:t>
            </a:r>
            <a:endParaRPr lang="cs-CZ" sz="3200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528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142</TotalTime>
  <Words>287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NewsPrint</vt:lpstr>
      <vt:lpstr>Motiv systému Office</vt:lpstr>
      <vt:lpstr>Prezentace aplikace PowerPoint</vt:lpstr>
      <vt:lpstr>Anotace</vt:lpstr>
      <vt:lpstr>Christmas present</vt:lpstr>
      <vt:lpstr>Obsah</vt:lpstr>
      <vt:lpstr>Prezentace aplikace PowerPoint</vt:lpstr>
      <vt:lpstr>Describe your Christmas present</vt:lpstr>
      <vt:lpstr>Ask and answer.Work with your partner.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17</cp:revision>
  <dcterms:created xsi:type="dcterms:W3CDTF">2012-01-03T15:52:42Z</dcterms:created>
  <dcterms:modified xsi:type="dcterms:W3CDTF">2012-01-03T22:19:21Z</dcterms:modified>
</cp:coreProperties>
</file>