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668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jazyk_9.ročník  </a:t>
            </a:r>
          </a:p>
          <a:p>
            <a:r>
              <a:rPr lang="cs-CZ" sz="2000" smtClean="0">
                <a:solidFill>
                  <a:schemeClr val="tx1"/>
                </a:solidFill>
              </a:rPr>
              <a:t>01_Přídavná </a:t>
            </a:r>
            <a:r>
              <a:rPr lang="cs-CZ" sz="2000" dirty="0" smtClean="0">
                <a:solidFill>
                  <a:schemeClr val="tx1"/>
                </a:solidFill>
              </a:rPr>
              <a:t>jména </a:t>
            </a:r>
            <a:r>
              <a:rPr lang="cs-CZ" sz="2000" smtClean="0">
                <a:solidFill>
                  <a:schemeClr val="tx1"/>
                </a:solidFill>
              </a:rPr>
              <a:t>– </a:t>
            </a:r>
            <a:r>
              <a:rPr lang="cs-CZ" sz="2000" smtClean="0">
                <a:solidFill>
                  <a:schemeClr val="tx1"/>
                </a:solidFill>
              </a:rPr>
              <a:t>úvod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Vyvození přídavných jmen, materiál slouží k projekci na interaktivní tabuli 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320480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/>
              <a:t>Přídavná </a:t>
            </a:r>
            <a:r>
              <a:rPr lang="cs-CZ" dirty="0" smtClean="0"/>
              <a:t>jména jsou slova, která vyjadřují vlastnosti osob, zvířat a věcí.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Ptáme se na ně tázacími zájmeny jaký? jaká? jaké?</a:t>
            </a:r>
          </a:p>
          <a:p>
            <a:pPr marL="0" indent="0">
              <a:buNone/>
            </a:pPr>
            <a:r>
              <a:rPr lang="cs-CZ" dirty="0" smtClean="0"/>
              <a:t>který? která? které?</a:t>
            </a:r>
          </a:p>
          <a:p>
            <a:pPr marL="0" indent="0">
              <a:buNone/>
            </a:pPr>
            <a:r>
              <a:rPr lang="cs-CZ" dirty="0"/>
              <a:t>č</a:t>
            </a:r>
            <a:r>
              <a:rPr lang="cs-CZ" dirty="0" smtClean="0"/>
              <a:t>í?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95535" y="488587"/>
            <a:ext cx="152064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Jaký? Který?</a:t>
            </a:r>
            <a:endParaRPr lang="cs-CZ" dirty="0"/>
          </a:p>
        </p:txBody>
      </p:sp>
      <p:pic>
        <p:nvPicPr>
          <p:cNvPr id="2051" name="Picture 3" descr="C:\Users\08D4\AppData\Local\Microsoft\Windows\Temporary Internet Files\Content.IE5\AM1I8PN9\MC90027922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52736"/>
            <a:ext cx="1520647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563887" y="488587"/>
            <a:ext cx="161151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Jaká? Která?</a:t>
            </a:r>
            <a:endParaRPr lang="cs-CZ" dirty="0"/>
          </a:p>
        </p:txBody>
      </p:sp>
      <p:pic>
        <p:nvPicPr>
          <p:cNvPr id="2053" name="Picture 5" descr="C:\Users\08D4\AppData\Local\Microsoft\Windows\Temporary Internet Files\Content.IE5\DE4CGPLA\MC9003316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080081"/>
            <a:ext cx="1611517" cy="178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6588224" y="488587"/>
            <a:ext cx="1719388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Jaké? Které?</a:t>
            </a:r>
            <a:endParaRPr lang="cs-CZ" dirty="0"/>
          </a:p>
        </p:txBody>
      </p:sp>
      <p:pic>
        <p:nvPicPr>
          <p:cNvPr id="2054" name="Picture 6" descr="C:\Users\08D4\AppData\Local\Microsoft\Windows\Temporary Internet Files\Content.IE5\K0O7W0UI\MC90044057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077585"/>
            <a:ext cx="1719388" cy="1901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95536" y="3258235"/>
            <a:ext cx="152064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přísný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3654758" y="3258235"/>
            <a:ext cx="152064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starostlivá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661752" y="3258235"/>
            <a:ext cx="152064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uplakané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395534" y="4149080"/>
            <a:ext cx="152064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Čí?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3745543" y="4149080"/>
            <a:ext cx="152064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Čí?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913980" y="4149080"/>
            <a:ext cx="1520647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Čí?</a:t>
            </a:r>
            <a:endParaRPr lang="cs-CZ" dirty="0"/>
          </a:p>
        </p:txBody>
      </p:sp>
      <p:pic>
        <p:nvPicPr>
          <p:cNvPr id="2055" name="Picture 7" descr="C:\Users\08D4\AppData\Local\Microsoft\Windows\Temporary Internet Files\Content.IE5\DE4CGPLA\MC9003086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3" y="4518412"/>
            <a:ext cx="1549819" cy="1430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4\AppData\Local\Microsoft\Windows\Temporary Internet Files\Content.IE5\S7687CZ2\MC9002906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543" y="4513507"/>
            <a:ext cx="1520647" cy="129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4\AppData\Local\Microsoft\Windows\Temporary Internet Files\Content.IE5\K0O7W0UI\MC9004381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7838" y="4518412"/>
            <a:ext cx="115293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395533" y="6030580"/>
            <a:ext cx="152064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bratrův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3737404" y="6043547"/>
            <a:ext cx="152064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spolužákova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079275" y="6056514"/>
            <a:ext cx="152064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babiččino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Přídavná jména vyjadřují vlastnosti podstatných jmen, v jejichž blízkosti se vyskytují.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Přiřaď přídavná jména k podstatným</a:t>
            </a:r>
          </a:p>
          <a:p>
            <a:endParaRPr lang="cs-CZ" sz="2400" dirty="0"/>
          </a:p>
        </p:txBody>
      </p:sp>
      <p:sp>
        <p:nvSpPr>
          <p:cNvPr id="3" name="Ovál 2"/>
          <p:cNvSpPr/>
          <p:nvPr/>
        </p:nvSpPr>
        <p:spPr>
          <a:xfrm>
            <a:off x="539552" y="2689239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teplý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3488637" y="5661248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holub</a:t>
            </a:r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539552" y="5045256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poštovní</a:t>
            </a:r>
            <a:endParaRPr lang="cs-CZ" dirty="0"/>
          </a:p>
        </p:txBody>
      </p:sp>
      <p:sp>
        <p:nvSpPr>
          <p:cNvPr id="18" name="Ovál 17"/>
          <p:cNvSpPr/>
          <p:nvPr/>
        </p:nvSpPr>
        <p:spPr>
          <a:xfrm>
            <a:off x="3520988" y="4518039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svetr</a:t>
            </a:r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527301" y="3886200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ú</a:t>
            </a:r>
            <a:r>
              <a:rPr lang="cs-CZ" dirty="0" smtClean="0"/>
              <a:t>zká </a:t>
            </a:r>
            <a:endParaRPr lang="cs-CZ" dirty="0"/>
          </a:p>
        </p:txBody>
      </p:sp>
      <p:sp>
        <p:nvSpPr>
          <p:cNvPr id="20" name="Ovál 19"/>
          <p:cNvSpPr/>
          <p:nvPr/>
        </p:nvSpPr>
        <p:spPr>
          <a:xfrm>
            <a:off x="3452695" y="3429000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cesta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6371131" y="4800600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rozbité</a:t>
            </a:r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372200" y="3634263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kno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6372200" y="2514600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lvice</a:t>
            </a:r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3452695" y="2420888"/>
            <a:ext cx="252028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rozzuřená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18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08D4\AppData\Local\Microsoft\Windows\Temporary Internet Files\Content.IE5\K0O7W0UI\MP9004333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700808"/>
            <a:ext cx="612068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Popiš obrázek  s použitím vhodných přídavných jmen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51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Citace: požité ilustrace a fotografie: http//office.microsoft.com 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Řešení: teplý svetr</a:t>
            </a:r>
          </a:p>
          <a:p>
            <a:pPr marL="0" indent="0">
              <a:buNone/>
            </a:pPr>
            <a:r>
              <a:rPr lang="cs-CZ" dirty="0" smtClean="0"/>
              <a:t>                  úzká cesta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poštovní holub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rozzuřená lvice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rozbité okno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705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156</Words>
  <Application>Microsoft Office PowerPoint</Application>
  <PresentationFormat>Předvádění na obrazovce (4:3)</PresentationFormat>
  <Paragraphs>50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Přídavná jména</vt:lpstr>
      <vt:lpstr>Prezentace aplikace PowerPoint</vt:lpstr>
      <vt:lpstr>Přídavná jména vyjadřují vlastnosti podstatných jmen, v jejichž blízkosti se vyskytují.</vt:lpstr>
      <vt:lpstr>Popiš obrázek  s použitím vhodných přídavných jmen</vt:lpstr>
      <vt:lpstr>Citace: požité ilustrace a fotografie: http//office.microsoft.com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28</cp:revision>
  <dcterms:created xsi:type="dcterms:W3CDTF">2011-06-19T09:19:17Z</dcterms:created>
  <dcterms:modified xsi:type="dcterms:W3CDTF">2011-12-21T07:28:50Z</dcterms:modified>
</cp:coreProperties>
</file>