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89768-F5F4-4A4B-885F-996867BDCF92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38BFB-6EC7-4457-999D-A19B1A8B85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681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A38BFB-6EC7-4457-999D-A19B1A8B859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8516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5200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8009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023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0286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349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6519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2214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5485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1911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7344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8031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F1F3E-BFB1-4129-BFF5-30CCCC06F1B9}" type="datetimeFigureOut">
              <a:rPr lang="cs-CZ" smtClean="0"/>
              <a:t>21.12.2011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59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332656"/>
            <a:ext cx="7772400" cy="1470025"/>
          </a:xfrm>
        </p:spPr>
        <p:txBody>
          <a:bodyPr>
            <a:normAutofit/>
          </a:bodyPr>
          <a:lstStyle/>
          <a:p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348880"/>
            <a:ext cx="6400800" cy="3528392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Základní škola, Hrádek 203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Projekt: CZ.1.07/1.400/21.1220</a:t>
            </a:r>
          </a:p>
          <a:p>
            <a:r>
              <a:rPr lang="cs-CZ" sz="2000" dirty="0">
                <a:solidFill>
                  <a:schemeClr val="tx1"/>
                </a:solidFill>
              </a:rPr>
              <a:t>VY_32_INOVACE_01_Český </a:t>
            </a:r>
            <a:r>
              <a:rPr lang="cs-CZ" sz="2000" dirty="0" smtClean="0">
                <a:solidFill>
                  <a:schemeClr val="tx1"/>
                </a:solidFill>
              </a:rPr>
              <a:t>jazyk_7.ročník </a:t>
            </a:r>
            <a:endParaRPr lang="cs-CZ" sz="2000" dirty="0" smtClean="0">
              <a:solidFill>
                <a:schemeClr val="tx1"/>
              </a:solidFill>
            </a:endParaRPr>
          </a:p>
          <a:p>
            <a:r>
              <a:rPr lang="cs-CZ" sz="2000" smtClean="0">
                <a:solidFill>
                  <a:schemeClr val="tx1"/>
                </a:solidFill>
              </a:rPr>
              <a:t>04_Stavba </a:t>
            </a:r>
            <a:r>
              <a:rPr lang="cs-CZ" sz="2000" dirty="0" smtClean="0">
                <a:solidFill>
                  <a:schemeClr val="tx1"/>
                </a:solidFill>
              </a:rPr>
              <a:t>slov </a:t>
            </a:r>
            <a:r>
              <a:rPr lang="cs-CZ" sz="2000" smtClean="0">
                <a:solidFill>
                  <a:schemeClr val="tx1"/>
                </a:solidFill>
              </a:rPr>
              <a:t>– </a:t>
            </a:r>
            <a:r>
              <a:rPr lang="cs-CZ" sz="2000" smtClean="0">
                <a:solidFill>
                  <a:schemeClr val="tx1"/>
                </a:solidFill>
              </a:rPr>
              <a:t>procvičování</a:t>
            </a:r>
            <a:endParaRPr lang="cs-CZ" sz="2000" dirty="0" smtClean="0">
              <a:solidFill>
                <a:schemeClr val="tx1"/>
              </a:solidFill>
            </a:endParaRPr>
          </a:p>
          <a:p>
            <a:r>
              <a:rPr lang="cs-CZ" sz="2000" dirty="0" smtClean="0">
                <a:solidFill>
                  <a:schemeClr val="tx1"/>
                </a:solidFill>
              </a:rPr>
              <a:t>Autor: Mgr. Jana Štruncová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Anotace: Tvoření slov se stejným kořenem, předponami a příponami, materiál slouží k projekci na interaktivní tabuli</a:t>
            </a:r>
          </a:p>
          <a:p>
            <a:endParaRPr lang="cs-CZ" sz="2000" dirty="0" smtClean="0"/>
          </a:p>
          <a:p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152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995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36104"/>
          </a:xfrm>
          <a:solidFill>
            <a:schemeClr val="accent1"/>
          </a:solidFill>
        </p:spPr>
        <p:txBody>
          <a:bodyPr/>
          <a:lstStyle/>
          <a:p>
            <a:r>
              <a:rPr lang="cs-CZ" dirty="0" smtClean="0"/>
              <a:t>Stavba slov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5328592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1. Přiřaďte k obrázku správný kořen a napište ke každému 5 slov:</a:t>
            </a:r>
          </a:p>
          <a:p>
            <a:pPr marL="0" indent="0">
              <a:buNone/>
            </a:pPr>
            <a:endParaRPr lang="cs-CZ" sz="2400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1800" dirty="0" smtClean="0"/>
              <a:t>           __________                                __________                                 __________</a:t>
            </a:r>
          </a:p>
          <a:p>
            <a:pPr marL="0" indent="0">
              <a:buNone/>
            </a:pPr>
            <a:r>
              <a:rPr lang="cs-CZ" sz="1800" dirty="0" smtClean="0"/>
              <a:t>           __________                                __________                               __________</a:t>
            </a:r>
          </a:p>
          <a:p>
            <a:pPr marL="0" indent="0">
              <a:buNone/>
            </a:pPr>
            <a:r>
              <a:rPr lang="cs-CZ" sz="1800" dirty="0" smtClean="0"/>
              <a:t>           __________                                __________                               __________</a:t>
            </a:r>
          </a:p>
          <a:p>
            <a:pPr marL="0" indent="0">
              <a:buNone/>
            </a:pPr>
            <a:r>
              <a:rPr lang="cs-CZ" sz="1800" dirty="0" smtClean="0"/>
              <a:t>           __________                                __________                               __________</a:t>
            </a:r>
          </a:p>
          <a:p>
            <a:pPr marL="0" indent="0">
              <a:buNone/>
            </a:pPr>
            <a:r>
              <a:rPr lang="cs-CZ" sz="1800" dirty="0" smtClean="0"/>
              <a:t>           __________                                __________                               __________</a:t>
            </a:r>
            <a:endParaRPr lang="cs-CZ" sz="1800" dirty="0"/>
          </a:p>
        </p:txBody>
      </p:sp>
      <p:pic>
        <p:nvPicPr>
          <p:cNvPr id="1026" name="Picture 2" descr="C:\Users\08D4\AppData\Local\Microsoft\Windows\Temporary Internet Files\Content.IE5\DE4CGPLA\MC9000902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90" y="1904012"/>
            <a:ext cx="2033587" cy="174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D4\AppData\Local\Microsoft\Windows\Temporary Internet Files\Content.IE5\K0O7W0UI\MC90028549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677" y="1904012"/>
            <a:ext cx="1601114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D4\AppData\Local\Microsoft\Windows\Temporary Internet Files\Content.IE5\S7687CZ2\MC90015567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374" y="1904012"/>
            <a:ext cx="1749247" cy="1310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858239" y="3901058"/>
            <a:ext cx="1584176" cy="5360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 vař -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3666615" y="3935225"/>
            <a:ext cx="1584176" cy="5018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 les -</a:t>
            </a:r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6454445" y="3896798"/>
            <a:ext cx="1584176" cy="5403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- let -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7121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2. Roztřiďte slova do sloupečků podle slovního základu a označte kořen:</a:t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1500808" y="1628800"/>
            <a:ext cx="15841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žvýkat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1500808" y="2683737"/>
            <a:ext cx="15841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vyslovujeme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1483621" y="3789040"/>
            <a:ext cx="15841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svítiplyn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1483621" y="4703262"/>
            <a:ext cx="15841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přežvykuje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1483621" y="5661248"/>
            <a:ext cx="15841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slovesa</a:t>
            </a:r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4139952" y="5642489"/>
            <a:ext cx="15841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přežvýkavec</a:t>
            </a:r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4139952" y="4703262"/>
            <a:ext cx="15841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žvýkačka</a:t>
            </a:r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4139952" y="3876894"/>
            <a:ext cx="15841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plynoměr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4139952" y="2702496"/>
            <a:ext cx="15841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slovo</a:t>
            </a:r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4139952" y="1628800"/>
            <a:ext cx="15841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plynové</a:t>
            </a:r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6835646" y="5642489"/>
            <a:ext cx="15841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plynárenská</a:t>
            </a:r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6875900" y="4703262"/>
            <a:ext cx="15841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žvýkat</a:t>
            </a:r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6844983" y="3858072"/>
            <a:ext cx="15841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slovník</a:t>
            </a:r>
            <a:endParaRPr lang="cs-CZ" dirty="0"/>
          </a:p>
        </p:txBody>
      </p:sp>
      <p:sp>
        <p:nvSpPr>
          <p:cNvPr id="39" name="Obdélník 38"/>
          <p:cNvSpPr/>
          <p:nvPr/>
        </p:nvSpPr>
        <p:spPr>
          <a:xfrm>
            <a:off x="6835646" y="2702496"/>
            <a:ext cx="15841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plynárna</a:t>
            </a:r>
            <a:endParaRPr lang="cs-CZ" dirty="0"/>
          </a:p>
        </p:txBody>
      </p:sp>
      <p:sp>
        <p:nvSpPr>
          <p:cNvPr id="40" name="Obdélník 39"/>
          <p:cNvSpPr/>
          <p:nvPr/>
        </p:nvSpPr>
        <p:spPr>
          <a:xfrm>
            <a:off x="6802466" y="1628800"/>
            <a:ext cx="158417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proslov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423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3. Napište k vyjmenovaným slovům vž</a:t>
            </a:r>
            <a:r>
              <a:rPr lang="cs-CZ" sz="2400" dirty="0"/>
              <a:t>d</a:t>
            </a:r>
            <a:r>
              <a:rPr lang="cs-CZ" sz="2400" dirty="0" smtClean="0"/>
              <a:t>y tři slova příbuzná a     označte kořen:</a:t>
            </a:r>
            <a:endParaRPr lang="cs-CZ" sz="2400" dirty="0"/>
          </a:p>
        </p:txBody>
      </p:sp>
      <p:sp>
        <p:nvSpPr>
          <p:cNvPr id="5" name="Šipka doprava 4"/>
          <p:cNvSpPr/>
          <p:nvPr/>
        </p:nvSpPr>
        <p:spPr>
          <a:xfrm>
            <a:off x="854161" y="1276400"/>
            <a:ext cx="1440160" cy="7726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sypat</a:t>
            </a:r>
            <a:endParaRPr lang="cs-CZ" dirty="0"/>
          </a:p>
        </p:txBody>
      </p:sp>
      <p:sp>
        <p:nvSpPr>
          <p:cNvPr id="16" name="Šipka doprava 15"/>
          <p:cNvSpPr/>
          <p:nvPr/>
        </p:nvSpPr>
        <p:spPr>
          <a:xfrm>
            <a:off x="844645" y="2348880"/>
            <a:ext cx="1440160" cy="7726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mlýn</a:t>
            </a:r>
            <a:endParaRPr lang="cs-CZ" dirty="0"/>
          </a:p>
        </p:txBody>
      </p:sp>
      <p:sp>
        <p:nvSpPr>
          <p:cNvPr id="17" name="Šipka doprava 16"/>
          <p:cNvSpPr/>
          <p:nvPr/>
        </p:nvSpPr>
        <p:spPr>
          <a:xfrm>
            <a:off x="854161" y="3527359"/>
            <a:ext cx="1440160" cy="7726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zvykat</a:t>
            </a:r>
            <a:endParaRPr lang="cs-CZ" dirty="0"/>
          </a:p>
        </p:txBody>
      </p:sp>
      <p:sp>
        <p:nvSpPr>
          <p:cNvPr id="18" name="Šipka doprava 17"/>
          <p:cNvSpPr/>
          <p:nvPr/>
        </p:nvSpPr>
        <p:spPr>
          <a:xfrm>
            <a:off x="854161" y="4725144"/>
            <a:ext cx="1440160" cy="7726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třpytit se</a:t>
            </a:r>
            <a:endParaRPr lang="cs-CZ" dirty="0"/>
          </a:p>
        </p:txBody>
      </p:sp>
      <p:sp>
        <p:nvSpPr>
          <p:cNvPr id="19" name="Šipka doprava 18"/>
          <p:cNvSpPr/>
          <p:nvPr/>
        </p:nvSpPr>
        <p:spPr>
          <a:xfrm>
            <a:off x="870867" y="5785840"/>
            <a:ext cx="1440160" cy="7726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lyže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2447194" y="1377998"/>
            <a:ext cx="1728192" cy="5421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2447194" y="2464146"/>
            <a:ext cx="1728192" cy="5421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447194" y="3642625"/>
            <a:ext cx="1728192" cy="5421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524138" y="4840410"/>
            <a:ext cx="1728192" cy="5421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2549112" y="5901106"/>
            <a:ext cx="1728192" cy="5421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4702161" y="5908005"/>
            <a:ext cx="1728192" cy="5421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4683014" y="4840410"/>
            <a:ext cx="1728192" cy="5421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4697225" y="3602210"/>
            <a:ext cx="1728192" cy="5421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4652392" y="2464146"/>
            <a:ext cx="1728192" cy="5421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4635446" y="1391666"/>
            <a:ext cx="1728192" cy="5421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6879233" y="5901106"/>
            <a:ext cx="1728192" cy="5421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6872274" y="4840410"/>
            <a:ext cx="1728192" cy="5421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6856931" y="3593944"/>
            <a:ext cx="1728192" cy="5421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6872274" y="2464146"/>
            <a:ext cx="1728192" cy="5421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6856931" y="1391666"/>
            <a:ext cx="1728192" cy="5421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760183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Citace: použité ilustrace: http://office.microsoft.com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3354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141</Words>
  <Application>Microsoft Office PowerPoint</Application>
  <PresentationFormat>Předvádění na obrazovce (4:3)</PresentationFormat>
  <Paragraphs>45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Stavba slov</vt:lpstr>
      <vt:lpstr>2. Roztřiďte slova do sloupečků podle slovního základu a označte kořen: </vt:lpstr>
      <vt:lpstr>3. Napište k vyjmenovaným slovům vždy tři slova příbuzná a     označte kořen:</vt:lpstr>
      <vt:lpstr>Citace: použité ilustrace: http://office.microsoft.com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08D4</dc:creator>
  <cp:lastModifiedBy>08D4</cp:lastModifiedBy>
  <cp:revision>27</cp:revision>
  <dcterms:created xsi:type="dcterms:W3CDTF">2011-06-19T09:19:17Z</dcterms:created>
  <dcterms:modified xsi:type="dcterms:W3CDTF">2011-12-21T07:31:37Z</dcterms:modified>
</cp:coreProperties>
</file>