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85" r:id="rId3"/>
    <p:sldId id="256" r:id="rId4"/>
    <p:sldId id="275" r:id="rId5"/>
    <p:sldId id="276" r:id="rId6"/>
    <p:sldId id="277" r:id="rId7"/>
    <p:sldId id="278" r:id="rId8"/>
    <p:sldId id="280" r:id="rId9"/>
    <p:sldId id="281" r:id="rId10"/>
    <p:sldId id="282" r:id="rId11"/>
    <p:sldId id="283" r:id="rId12"/>
    <p:sldId id="284" r:id="rId13"/>
    <p:sldId id="258" r:id="rId14"/>
    <p:sldId id="27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e4life.org/education&amp;details.php?article_id=18" TargetMode="External"/><Relationship Id="rId7" Type="http://schemas.openxmlformats.org/officeDocument/2006/relationships/hyperlink" Target="http://tuleniaspol.webz.cz/zivot.htm" TargetMode="External"/><Relationship Id="rId2" Type="http://schemas.openxmlformats.org/officeDocument/2006/relationships/hyperlink" Target="http://kisspanda.rajce.idnes.cz/ZOO_Liberec_27.10.08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stronomy-images.com/day-images/California/PtReyes/elephant_seals.htm" TargetMode="External"/><Relationship Id="rId5" Type="http://schemas.openxmlformats.org/officeDocument/2006/relationships/hyperlink" Target="http://vtm.e15.cz/clanek/rypousi-se-radi-stehuji" TargetMode="External"/><Relationship Id="rId4" Type="http://schemas.openxmlformats.org/officeDocument/2006/relationships/hyperlink" Target="http://www.tumblr.com/tagged/leopard-seals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lesk.cz/clanek/zpravy-udalosti-zajimavosti/108436/u-tasmanie-uhynulo-50-vorvanu-obrovskych.html" TargetMode="External"/><Relationship Id="rId3" Type="http://schemas.openxmlformats.org/officeDocument/2006/relationships/hyperlink" Target="http://en.wikipedia.org/wiki/File:Blue_whale_size.svg" TargetMode="External"/><Relationship Id="rId7" Type="http://schemas.openxmlformats.org/officeDocument/2006/relationships/hyperlink" Target="http://spetek.blog.cz/0709/vorvan-tuponosy" TargetMode="External"/><Relationship Id="rId2" Type="http://schemas.openxmlformats.org/officeDocument/2006/relationships/hyperlink" Target="http://magazin.libimseti.cz/lifestyle/2830-podivejte-se-na-genialni-mrozi-slecnu?diskuze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bicko.cz/clanek/precti-si-zabava/9398/keporkak-priplul-uhynout-do-londyna.html" TargetMode="External"/><Relationship Id="rId5" Type="http://schemas.openxmlformats.org/officeDocument/2006/relationships/hyperlink" Target="http://zivazeme.cz/atlas-savcu/keporkak" TargetMode="External"/><Relationship Id="rId4" Type="http://schemas.openxmlformats.org/officeDocument/2006/relationships/hyperlink" Target="http://glacea.blog.cz/1105/velryba-gronska" TargetMode="External"/><Relationship Id="rId9" Type="http://schemas.openxmlformats.org/officeDocument/2006/relationships/hyperlink" Target="http://breberuska2.blog.cz/0711/delfin-obecn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53553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</a:t>
            </a:r>
            <a:r>
              <a:rPr lang="cs-CZ" b="1" dirty="0" smtClean="0"/>
              <a:t>21. listopadu 2012,  8.ročník, </a:t>
            </a:r>
            <a:r>
              <a:rPr lang="cs-CZ" b="1" dirty="0"/>
              <a:t>V/2 </a:t>
            </a:r>
            <a:r>
              <a:rPr lang="cs-CZ" b="1" dirty="0" smtClean="0"/>
              <a:t>II24,  </a:t>
            </a:r>
            <a:r>
              <a:rPr lang="cs-CZ" b="1" dirty="0"/>
              <a:t>Přírodopis, </a:t>
            </a:r>
            <a:r>
              <a:rPr lang="cs-CZ" b="1" dirty="0" smtClean="0"/>
              <a:t>Poznávačka ploutvonožci kytovci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6808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5800" y="1828800"/>
            <a:ext cx="7696200" cy="460059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VY_52_INOVACE_24_POZNAVACKA_PLOUTVONOZCI_KYTOVCI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err="1"/>
              <a:t>Poznávačka</a:t>
            </a:r>
            <a:r>
              <a:rPr lang="cs-CZ" sz="1800" dirty="0"/>
              <a:t> ploutvonožci kytovci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err="1"/>
              <a:t>Poznávačka</a:t>
            </a:r>
            <a:r>
              <a:rPr lang="cs-CZ" sz="1800" dirty="0"/>
              <a:t> ploutvonožci kytovci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344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602904"/>
          </a:xfrm>
        </p:spPr>
        <p:txBody>
          <a:bodyPr/>
          <a:lstStyle/>
          <a:p>
            <a:r>
              <a:rPr lang="cs-CZ" dirty="0" smtClean="0"/>
              <a:t>Ploutvonožci</a:t>
            </a:r>
            <a:br>
              <a:rPr lang="cs-CZ" dirty="0" smtClean="0"/>
            </a:br>
            <a:r>
              <a:rPr lang="cs-CZ" dirty="0" smtClean="0"/>
              <a:t>Kytovci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46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705034"/>
            <a:ext cx="6757397" cy="5068048"/>
          </a:xfrm>
        </p:spPr>
      </p:pic>
      <p:sp>
        <p:nvSpPr>
          <p:cNvPr id="5" name="TextovéPole 4"/>
          <p:cNvSpPr txBox="1"/>
          <p:nvPr/>
        </p:nvSpPr>
        <p:spPr>
          <a:xfrm>
            <a:off x="5755352" y="404664"/>
            <a:ext cx="308319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Po souši i pomocí zadních nohou; mládě plave po 2 týdnech</a:t>
            </a:r>
          </a:p>
        </p:txBody>
      </p:sp>
      <p:sp>
        <p:nvSpPr>
          <p:cNvPr id="6" name="TextovéPole 5"/>
          <p:cNvSpPr txBox="1"/>
          <p:nvPr/>
        </p:nvSpPr>
        <p:spPr>
          <a:xfrm rot="20871165">
            <a:off x="857633" y="5129372"/>
            <a:ext cx="59934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Lachtan hřivnatý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2399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501008"/>
            <a:ext cx="4255120" cy="2842420"/>
          </a:xfrm>
          <a:prstGeom prst="rect">
            <a:avLst/>
          </a:prstGeom>
        </p:spPr>
      </p:pic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754" y="548681"/>
            <a:ext cx="5915457" cy="3816424"/>
          </a:xfrm>
        </p:spPr>
      </p:pic>
      <p:sp>
        <p:nvSpPr>
          <p:cNvPr id="5" name="TextovéPole 4"/>
          <p:cNvSpPr txBox="1"/>
          <p:nvPr/>
        </p:nvSpPr>
        <p:spPr>
          <a:xfrm>
            <a:off x="5755352" y="404664"/>
            <a:ext cx="308319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Po souši se plazí; potravou ryby, tučňáci, hlavonožci</a:t>
            </a:r>
          </a:p>
        </p:txBody>
      </p:sp>
      <p:sp>
        <p:nvSpPr>
          <p:cNvPr id="6" name="TextovéPole 5"/>
          <p:cNvSpPr txBox="1"/>
          <p:nvPr/>
        </p:nvSpPr>
        <p:spPr>
          <a:xfrm rot="1378214">
            <a:off x="260461" y="5099572"/>
            <a:ext cx="49767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Tuleň leopardí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9266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60032" y="1004828"/>
            <a:ext cx="35874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Po souši se plazí; příbuzný tuleně</a:t>
            </a:r>
          </a:p>
        </p:txBody>
      </p:sp>
      <p:sp>
        <p:nvSpPr>
          <p:cNvPr id="6" name="TextovéPole 5"/>
          <p:cNvSpPr txBox="1"/>
          <p:nvPr/>
        </p:nvSpPr>
        <p:spPr>
          <a:xfrm rot="1378214">
            <a:off x="260461" y="5099572"/>
            <a:ext cx="49767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Rypouš sloní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9637" y="658841"/>
            <a:ext cx="2438400" cy="4267200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5019" y="3068960"/>
            <a:ext cx="4422445" cy="2926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661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369" y="2685377"/>
            <a:ext cx="5475783" cy="374880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3184" y="692696"/>
            <a:ext cx="42484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Dva horní zuby protaženy v kly (slouží k soubojům)</a:t>
            </a:r>
          </a:p>
        </p:txBody>
      </p:sp>
      <p:sp>
        <p:nvSpPr>
          <p:cNvPr id="6" name="TextovéPole 5"/>
          <p:cNvSpPr txBox="1"/>
          <p:nvPr/>
        </p:nvSpPr>
        <p:spPr>
          <a:xfrm rot="20670139">
            <a:off x="6024590" y="4356398"/>
            <a:ext cx="21408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Mrož 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705909"/>
            <a:ext cx="3701767" cy="2352164"/>
          </a:xfrm>
        </p:spPr>
      </p:pic>
    </p:spTree>
    <p:extLst>
      <p:ext uri="{BB962C8B-B14F-4D97-AF65-F5344CB8AC3E}">
        <p14:creationId xmlns:p14="http://schemas.microsoft.com/office/powerpoint/2010/main" val="4850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3184" y="692696"/>
            <a:ext cx="8283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Největší kytovec (až 30m); kosticemi cedí z vody plankton</a:t>
            </a:r>
          </a:p>
        </p:txBody>
      </p:sp>
      <p:sp>
        <p:nvSpPr>
          <p:cNvPr id="6" name="TextovéPole 5"/>
          <p:cNvSpPr txBox="1"/>
          <p:nvPr/>
        </p:nvSpPr>
        <p:spPr>
          <a:xfrm rot="20670139">
            <a:off x="1587570" y="4934425"/>
            <a:ext cx="68456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Plejtvák obrovský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415" y="1988840"/>
            <a:ext cx="7610475" cy="2466975"/>
          </a:xfrm>
        </p:spPr>
      </p:pic>
    </p:spTree>
    <p:extLst>
      <p:ext uri="{BB962C8B-B14F-4D97-AF65-F5344CB8AC3E}">
        <p14:creationId xmlns:p14="http://schemas.microsoft.com/office/powerpoint/2010/main" val="302286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893025"/>
            <a:ext cx="5334000" cy="3562350"/>
          </a:xfrm>
        </p:spPr>
      </p:pic>
      <p:sp>
        <p:nvSpPr>
          <p:cNvPr id="5" name="TextovéPole 4"/>
          <p:cNvSpPr txBox="1"/>
          <p:nvPr/>
        </p:nvSpPr>
        <p:spPr>
          <a:xfrm>
            <a:off x="33184" y="692696"/>
            <a:ext cx="8283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Kostice k cezení planktonu; zavalité tělo; nepotápí se hluboko</a:t>
            </a:r>
          </a:p>
        </p:txBody>
      </p:sp>
      <p:sp>
        <p:nvSpPr>
          <p:cNvPr id="6" name="TextovéPole 5"/>
          <p:cNvSpPr txBox="1"/>
          <p:nvPr/>
        </p:nvSpPr>
        <p:spPr>
          <a:xfrm rot="20670139">
            <a:off x="1587570" y="4934425"/>
            <a:ext cx="68456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Velryba grónská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6643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356992"/>
            <a:ext cx="4402375" cy="2946896"/>
          </a:xfrm>
          <a:prstGeom prst="rect">
            <a:avLst/>
          </a:prstGeom>
        </p:spPr>
      </p:pic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365315"/>
            <a:ext cx="4857946" cy="2927781"/>
          </a:xfrm>
        </p:spPr>
      </p:pic>
      <p:sp>
        <p:nvSpPr>
          <p:cNvPr id="5" name="TextovéPole 4"/>
          <p:cNvSpPr txBox="1"/>
          <p:nvPr/>
        </p:nvSpPr>
        <p:spPr>
          <a:xfrm>
            <a:off x="33184" y="692696"/>
            <a:ext cx="8283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Kostice k cezení planktonu</a:t>
            </a:r>
          </a:p>
        </p:txBody>
      </p:sp>
      <p:sp>
        <p:nvSpPr>
          <p:cNvPr id="6" name="TextovéPole 5"/>
          <p:cNvSpPr txBox="1"/>
          <p:nvPr/>
        </p:nvSpPr>
        <p:spPr>
          <a:xfrm rot="20670139">
            <a:off x="221580" y="4156479"/>
            <a:ext cx="447140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Velryba keporkak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9667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3184" y="692696"/>
            <a:ext cx="8283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Až 25m, zuby – živí se hlavonožci; pod vodou až 80minut</a:t>
            </a:r>
          </a:p>
        </p:txBody>
      </p:sp>
      <p:sp>
        <p:nvSpPr>
          <p:cNvPr id="6" name="TextovéPole 5"/>
          <p:cNvSpPr txBox="1"/>
          <p:nvPr/>
        </p:nvSpPr>
        <p:spPr>
          <a:xfrm rot="20670139">
            <a:off x="240990" y="4299118"/>
            <a:ext cx="34037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Vorvaň tuponosý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375" y="1484784"/>
            <a:ext cx="3496369" cy="2622277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4800" y="2171296"/>
            <a:ext cx="4286250" cy="3409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247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2014745"/>
            <a:ext cx="6419056" cy="3723052"/>
          </a:xfrm>
        </p:spPr>
      </p:pic>
      <p:sp>
        <p:nvSpPr>
          <p:cNvPr id="5" name="TextovéPole 4"/>
          <p:cNvSpPr txBox="1"/>
          <p:nvPr/>
        </p:nvSpPr>
        <p:spPr>
          <a:xfrm>
            <a:off x="33184" y="692696"/>
            <a:ext cx="8283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Loví ryby (drobné zuby); v hejnech; inteligentní</a:t>
            </a:r>
          </a:p>
        </p:txBody>
      </p:sp>
      <p:sp>
        <p:nvSpPr>
          <p:cNvPr id="6" name="TextovéPole 5"/>
          <p:cNvSpPr txBox="1"/>
          <p:nvPr/>
        </p:nvSpPr>
        <p:spPr>
          <a:xfrm rot="20670139">
            <a:off x="240990" y="4299118"/>
            <a:ext cx="34037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Delfín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426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Odkazy: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725" y="1333217"/>
            <a:ext cx="756084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Lachtan: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2"/>
              </a:rPr>
              <a:t>http://kisspanda.rajce.idnes.cz/ZOO_Liberec_27.10.08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Tuleň s potápěčem: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3"/>
              </a:rPr>
              <a:t>www.cee4life.org/education&amp;details.php?article_id=18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Tuleň s tučňáky: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4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4"/>
              </a:rPr>
              <a:t>www.tumblr.com/tagged/leopard-seals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Rypouš hlava: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5"/>
              </a:rPr>
              <a:t>vtm.e15.cz/clanek/rypousi-se-radi-stehuji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Rypouš velikost: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6"/>
              </a:rPr>
              <a:t>www.astronomy-images.com/day-images/California/PtReyes/elephant_seals.htm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Mrož kly: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7"/>
              </a:rPr>
              <a:t>tuleniaspol.webz.cz/zivot.htm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Učebnice Přírodopis pro základní školy a víceletá gymnázia, Fraus 2006</a:t>
            </a:r>
          </a:p>
        </p:txBody>
      </p:sp>
    </p:spTree>
    <p:extLst>
      <p:ext uri="{BB962C8B-B14F-4D97-AF65-F5344CB8AC3E}">
        <p14:creationId xmlns:p14="http://schemas.microsoft.com/office/powerpoint/2010/main" val="181288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Odkazy: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725" y="1333217"/>
            <a:ext cx="7560840" cy="46935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Mrož s cvičitelem: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magazin.libimseti.cz/lifestyle/2830-podivejte-se-na-genialni-mrozi-slecnu?diskuze=1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Plejtvák velikost:</a:t>
            </a:r>
          </a:p>
          <a:p>
            <a:r>
              <a:rPr lang="cs-CZ" sz="200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2000" smtClean="0">
                <a:latin typeface="Arial" pitchFamily="34" charset="0"/>
                <a:cs typeface="Arial" pitchFamily="34" charset="0"/>
                <a:hlinkClick r:id="rId3"/>
              </a:rPr>
              <a:t>en.wikipedia.org/wiki/File:Blue_whale_size.svg</a:t>
            </a:r>
            <a:endParaRPr lang="cs-CZ" sz="2000" smtClean="0">
              <a:latin typeface="Arial" pitchFamily="34" charset="0"/>
              <a:cs typeface="Arial" pitchFamily="34" charset="0"/>
            </a:endParaRPr>
          </a:p>
          <a:p>
            <a:r>
              <a:rPr lang="cs-CZ" sz="2000" smtClean="0">
                <a:latin typeface="Arial" pitchFamily="34" charset="0"/>
                <a:cs typeface="Arial" pitchFamily="34" charset="0"/>
              </a:rPr>
              <a:t>Velryba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grónská: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4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4"/>
              </a:rPr>
              <a:t>glacea.blog.cz/1105/velryba-gronska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Velryba keporkak: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5"/>
              </a:rPr>
              <a:t>zivazeme.cz/atlas-savcu/keporkak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Keporkak: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6"/>
              </a:rPr>
              <a:t>www.abicko.cz/clanek/precti-si-zabava/9398/keporkak-priplul-uhynout-do-londyna.html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Vorvaň: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7"/>
              </a:rPr>
              <a:t>spetek.blog.cz/0709/vorvan-tuponosy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Vorvaň velikost:</a:t>
            </a:r>
          </a:p>
          <a:p>
            <a:r>
              <a:rPr lang="cs-CZ" sz="1100" dirty="0">
                <a:latin typeface="Arial" pitchFamily="34" charset="0"/>
                <a:cs typeface="Arial" pitchFamily="34" charset="0"/>
                <a:hlinkClick r:id="rId8"/>
              </a:rPr>
              <a:t>http://</a:t>
            </a:r>
            <a:r>
              <a:rPr lang="cs-CZ" sz="1100" dirty="0" smtClean="0">
                <a:latin typeface="Arial" pitchFamily="34" charset="0"/>
                <a:cs typeface="Arial" pitchFamily="34" charset="0"/>
                <a:hlinkClick r:id="rId8"/>
              </a:rPr>
              <a:t>www.blesk.cz/clanek/zpravy-udalosti-zajimavosti/108436/u-tasmanie-uhynulo-50-vorvanu-obrovskych.html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Delfín: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9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9"/>
              </a:rPr>
              <a:t>breberuska2.blog.cz/0711/delfin-obecny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149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554</TotalTime>
  <Words>236</Words>
  <Application>Microsoft Office PowerPoint</Application>
  <PresentationFormat>Předvádění na obrazovce (4:3)</PresentationFormat>
  <Paragraphs>61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Prezentace aplikace PowerPoint</vt:lpstr>
      <vt:lpstr>Prezentace aplikace PowerPoint</vt:lpstr>
      <vt:lpstr>Ploutvonožci Kytovci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Němec Zbyněk</cp:lastModifiedBy>
  <cp:revision>61</cp:revision>
  <dcterms:created xsi:type="dcterms:W3CDTF">2012-04-23T18:06:41Z</dcterms:created>
  <dcterms:modified xsi:type="dcterms:W3CDTF">2013-01-11T09:34:01Z</dcterms:modified>
</cp:coreProperties>
</file>