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sldIdLst>
    <p:sldId id="263" r:id="rId3"/>
    <p:sldId id="257" r:id="rId4"/>
    <p:sldId id="256" r:id="rId5"/>
    <p:sldId id="258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/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27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VY_22_INOVACE_17_My letter to you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smtClean="0"/>
            <a:t>Téma:My letter to you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smtClean="0"/>
            <a:t>Sada:Anglický jazyk pro 4.ročník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9F15570-6A54-4A70-9D78-D75BFAF66EC6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7E441F7B-E48A-4BBB-89C5-E8928BB3B19E}" type="presOf" srcId="{DAEA276B-ECF9-46F6-A7D3-4693B2D32BC4}" destId="{F69A1436-182C-465B-AD7F-FE48E0C090C1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90A9C8E-651E-42D4-AFCC-070C6A8006B6}" type="presOf" srcId="{445C7998-7549-48B0-BD68-D4F0167F02E5}" destId="{BC35EE03-4121-4EF9-923D-7CB6D30D358D}" srcOrd="0" destOrd="0" presId="urn:microsoft.com/office/officeart/2005/8/layout/target3"/>
    <dgm:cxn modelId="{AA617D30-63C4-4E5A-B451-49D909AE3033}" type="presOf" srcId="{C73C7642-F245-4585-8F88-243F9FAEF6CA}" destId="{97289DF2-90F4-4EC2-A9FC-633B00BAB610}" srcOrd="0" destOrd="0" presId="urn:microsoft.com/office/officeart/2005/8/layout/target3"/>
    <dgm:cxn modelId="{03F6B163-070B-4012-A6DF-42C4D5A9E95A}" type="presOf" srcId="{019433A1-1324-4DE1-9E6F-32B851095F74}" destId="{E7297F21-D4FD-4A41-AE58-814D01A6B5E7}" srcOrd="1" destOrd="0" presId="urn:microsoft.com/office/officeart/2005/8/layout/target3"/>
    <dgm:cxn modelId="{DC2C4A05-7204-41C5-80F4-0A00CC0B7F9D}" type="presOf" srcId="{C73C7642-F245-4585-8F88-243F9FAEF6CA}" destId="{AA41A67C-3D3F-4AE9-9E0F-5D7F7BB2E741}" srcOrd="1" destOrd="0" presId="urn:microsoft.com/office/officeart/2005/8/layout/target3"/>
    <dgm:cxn modelId="{44312903-0179-45B8-A458-E9C77A7BC5C8}" type="presOf" srcId="{FBBFC3EA-9D9D-4F3A-BEA6-9C2C0E46BF20}" destId="{832BF48F-0145-4429-9E02-8FCA946CCE9E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8AB850BB-EA15-43A8-8B59-15C23FF8108A}" type="presOf" srcId="{EBC41103-E2E5-4D48-9B4B-425520D3D098}" destId="{F969C235-9271-4D34-B740-D627A121CAD0}" srcOrd="1" destOrd="0" presId="urn:microsoft.com/office/officeart/2005/8/layout/target3"/>
    <dgm:cxn modelId="{7D7A4649-0DB6-4690-A17D-AA8653D4760E}" type="presOf" srcId="{DAEA276B-ECF9-46F6-A7D3-4693B2D32BC4}" destId="{CDED6FE3-AD8F-4ACC-B6B8-710EDDD97598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04D3B9FD-607B-4EB2-832E-43709F96E476}" type="presOf" srcId="{019433A1-1324-4DE1-9E6F-32B851095F74}" destId="{A3817367-F2BC-482F-8832-FA00B51DCCF3}" srcOrd="0" destOrd="0" presId="urn:microsoft.com/office/officeart/2005/8/layout/target3"/>
    <dgm:cxn modelId="{E232F387-C81A-4A9A-AB86-A6F00F391938}" type="presOf" srcId="{EBC41103-E2E5-4D48-9B4B-425520D3D098}" destId="{50C2F88D-8688-44C2-A854-691F34009D3B}" srcOrd="0" destOrd="0" presId="urn:microsoft.com/office/officeart/2005/8/layout/target3"/>
    <dgm:cxn modelId="{B163A098-825F-4CA2-A260-CF85210C4E0D}" type="presOf" srcId="{FBBFC3EA-9D9D-4F3A-BEA6-9C2C0E46BF20}" destId="{643EA938-EDE0-4533-ACCC-D2BD6F3A527C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3123631-06ED-487B-AEBD-E1435201E621}" type="presOf" srcId="{445C7998-7549-48B0-BD68-D4F0167F02E5}" destId="{4D19AB04-24FA-40C2-B203-52AE3D15E171}" srcOrd="1" destOrd="0" presId="urn:microsoft.com/office/officeart/2005/8/layout/target3"/>
    <dgm:cxn modelId="{266B8E49-054F-412B-90DC-5D36FE9DBFDD}" type="presParOf" srcId="{71045F8C-00FA-488E-A7BD-E2E6753D979D}" destId="{3577EC6B-C980-4F34-8C69-4365E7B8FC8C}" srcOrd="0" destOrd="0" presId="urn:microsoft.com/office/officeart/2005/8/layout/target3"/>
    <dgm:cxn modelId="{FD1CCD4B-7806-4C2D-877C-A9C916C36B86}" type="presParOf" srcId="{71045F8C-00FA-488E-A7BD-E2E6753D979D}" destId="{6940EB87-DC1D-4BC3-9408-9AC2E1FFC039}" srcOrd="1" destOrd="0" presId="urn:microsoft.com/office/officeart/2005/8/layout/target3"/>
    <dgm:cxn modelId="{5081FBBE-FEF9-4396-A71A-9758FB30B357}" type="presParOf" srcId="{71045F8C-00FA-488E-A7BD-E2E6753D979D}" destId="{BC35EE03-4121-4EF9-923D-7CB6D30D358D}" srcOrd="2" destOrd="0" presId="urn:microsoft.com/office/officeart/2005/8/layout/target3"/>
    <dgm:cxn modelId="{00BB8D8A-3AD9-4407-8735-ED3EE4451967}" type="presParOf" srcId="{71045F8C-00FA-488E-A7BD-E2E6753D979D}" destId="{C95EEA27-3CBF-4645-A92D-9D8AF5C1CBFC}" srcOrd="3" destOrd="0" presId="urn:microsoft.com/office/officeart/2005/8/layout/target3"/>
    <dgm:cxn modelId="{2EF59684-959E-405D-9C1A-7E87461A91EE}" type="presParOf" srcId="{71045F8C-00FA-488E-A7BD-E2E6753D979D}" destId="{851BB866-B6AE-4566-893F-4C635BA974FC}" srcOrd="4" destOrd="0" presId="urn:microsoft.com/office/officeart/2005/8/layout/target3"/>
    <dgm:cxn modelId="{90490519-B28C-45B7-9B91-B059EBF2B6D2}" type="presParOf" srcId="{71045F8C-00FA-488E-A7BD-E2E6753D979D}" destId="{643EA938-EDE0-4533-ACCC-D2BD6F3A527C}" srcOrd="5" destOrd="0" presId="urn:microsoft.com/office/officeart/2005/8/layout/target3"/>
    <dgm:cxn modelId="{395DF9A1-2815-4DF3-B950-4D96D7370DCC}" type="presParOf" srcId="{71045F8C-00FA-488E-A7BD-E2E6753D979D}" destId="{92F31B18-D66D-4CC7-89B9-378928DE877D}" srcOrd="6" destOrd="0" presId="urn:microsoft.com/office/officeart/2005/8/layout/target3"/>
    <dgm:cxn modelId="{46C34BB1-5815-47D1-8376-1E0C79FA1A02}" type="presParOf" srcId="{71045F8C-00FA-488E-A7BD-E2E6753D979D}" destId="{902074E1-B931-4618-97F1-FADBE82E9C3C}" srcOrd="7" destOrd="0" presId="urn:microsoft.com/office/officeart/2005/8/layout/target3"/>
    <dgm:cxn modelId="{30CFC2CB-DAB4-4041-9A68-4FC3775F81BF}" type="presParOf" srcId="{71045F8C-00FA-488E-A7BD-E2E6753D979D}" destId="{A3817367-F2BC-482F-8832-FA00B51DCCF3}" srcOrd="8" destOrd="0" presId="urn:microsoft.com/office/officeart/2005/8/layout/target3"/>
    <dgm:cxn modelId="{E1CC0DD3-CEA5-4C3F-B3A0-C0F569EDEC27}" type="presParOf" srcId="{71045F8C-00FA-488E-A7BD-E2E6753D979D}" destId="{626ABFF6-56C8-4386-B662-68EC364EED9D}" srcOrd="9" destOrd="0" presId="urn:microsoft.com/office/officeart/2005/8/layout/target3"/>
    <dgm:cxn modelId="{03367B4E-A211-4526-AEDF-C632AC62722E}" type="presParOf" srcId="{71045F8C-00FA-488E-A7BD-E2E6753D979D}" destId="{6DB11F1C-D028-4800-9625-6611CA9DE6D4}" srcOrd="10" destOrd="0" presId="urn:microsoft.com/office/officeart/2005/8/layout/target3"/>
    <dgm:cxn modelId="{23563BC5-B1B7-4DCA-80B2-0026E7BA860C}" type="presParOf" srcId="{71045F8C-00FA-488E-A7BD-E2E6753D979D}" destId="{CDED6FE3-AD8F-4ACC-B6B8-710EDDD97598}" srcOrd="11" destOrd="0" presId="urn:microsoft.com/office/officeart/2005/8/layout/target3"/>
    <dgm:cxn modelId="{79179CF9-2C14-43F4-8A12-29B41F52333B}" type="presParOf" srcId="{71045F8C-00FA-488E-A7BD-E2E6753D979D}" destId="{397AC6D7-84A6-4150-958F-83C92D9ACF38}" srcOrd="12" destOrd="0" presId="urn:microsoft.com/office/officeart/2005/8/layout/target3"/>
    <dgm:cxn modelId="{FD1B192D-85AF-4710-BDC1-92ED929B7D7C}" type="presParOf" srcId="{71045F8C-00FA-488E-A7BD-E2E6753D979D}" destId="{D7419528-33A6-416D-9E64-B3F7915C5149}" srcOrd="13" destOrd="0" presId="urn:microsoft.com/office/officeart/2005/8/layout/target3"/>
    <dgm:cxn modelId="{71D3E7A7-D193-413E-9C0B-FC7E0D975C8A}" type="presParOf" srcId="{71045F8C-00FA-488E-A7BD-E2E6753D979D}" destId="{97289DF2-90F4-4EC2-A9FC-633B00BAB610}" srcOrd="14" destOrd="0" presId="urn:microsoft.com/office/officeart/2005/8/layout/target3"/>
    <dgm:cxn modelId="{CDE89614-241F-437A-9C6A-24DFD303313E}" type="presParOf" srcId="{71045F8C-00FA-488E-A7BD-E2E6753D979D}" destId="{234EBA9D-95B4-4C20-A84E-6F65F1085DC6}" srcOrd="15" destOrd="0" presId="urn:microsoft.com/office/officeart/2005/8/layout/target3"/>
    <dgm:cxn modelId="{4540DFED-7E34-4771-9822-DBA578D9B039}" type="presParOf" srcId="{71045F8C-00FA-488E-A7BD-E2E6753D979D}" destId="{12255512-213F-41DF-90A6-8B4CD74A2B52}" srcOrd="16" destOrd="0" presId="urn:microsoft.com/office/officeart/2005/8/layout/target3"/>
    <dgm:cxn modelId="{CE3195DF-D3EB-4971-9A7E-90CEDC7E7DFC}" type="presParOf" srcId="{71045F8C-00FA-488E-A7BD-E2E6753D979D}" destId="{50C2F88D-8688-44C2-A854-691F34009D3B}" srcOrd="17" destOrd="0" presId="urn:microsoft.com/office/officeart/2005/8/layout/target3"/>
    <dgm:cxn modelId="{6B104E86-35C5-4C9A-B4D1-A30CB1AD78DB}" type="presParOf" srcId="{71045F8C-00FA-488E-A7BD-E2E6753D979D}" destId="{4D19AB04-24FA-40C2-B203-52AE3D15E171}" srcOrd="18" destOrd="0" presId="urn:microsoft.com/office/officeart/2005/8/layout/target3"/>
    <dgm:cxn modelId="{023793C6-7042-424D-B5CE-0E46A6F44FF1}" type="presParOf" srcId="{71045F8C-00FA-488E-A7BD-E2E6753D979D}" destId="{832BF48F-0145-4429-9E02-8FCA946CCE9E}" srcOrd="19" destOrd="0" presId="urn:microsoft.com/office/officeart/2005/8/layout/target3"/>
    <dgm:cxn modelId="{4904419A-437C-4D9E-8024-D59FFE3762E0}" type="presParOf" srcId="{71045F8C-00FA-488E-A7BD-E2E6753D979D}" destId="{E7297F21-D4FD-4A41-AE58-814D01A6B5E7}" srcOrd="20" destOrd="0" presId="urn:microsoft.com/office/officeart/2005/8/layout/target3"/>
    <dgm:cxn modelId="{4C93FEFB-5045-4CC6-92A0-183C8FA03BCD}" type="presParOf" srcId="{71045F8C-00FA-488E-A7BD-E2E6753D979D}" destId="{F69A1436-182C-465B-AD7F-FE48E0C090C1}" srcOrd="21" destOrd="0" presId="urn:microsoft.com/office/officeart/2005/8/layout/target3"/>
    <dgm:cxn modelId="{92D69720-B0DE-44A7-BF7B-9C8A69AF7169}" type="presParOf" srcId="{71045F8C-00FA-488E-A7BD-E2E6753D979D}" destId="{AA41A67C-3D3F-4AE9-9E0F-5D7F7BB2E741}" srcOrd="22" destOrd="0" presId="urn:microsoft.com/office/officeart/2005/8/layout/target3"/>
    <dgm:cxn modelId="{D1DE6DE0-787E-477D-B6B0-DA91644C8086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VY_22_INOVACE_17_My letter to you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Sada:Anglický jazyk pro 4.ročník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Téma:My letter to you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3A8A0B84-B19E-4064-AD20-ABC0629E6730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F690D5A7-B702-41A9-9526-F79696BCFF5C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A0B84-B19E-4064-AD20-ABC0629E6730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0D5A7-B702-41A9-9526-F79696BCFF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A0B84-B19E-4064-AD20-ABC0629E6730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0D5A7-B702-41A9-9526-F79696BCFF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A0B84-B19E-4064-AD20-ABC0629E6730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0D5A7-B702-41A9-9526-F79696BCFF5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A0B84-B19E-4064-AD20-ABC0629E6730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0D5A7-B702-41A9-9526-F79696BCFF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A0B84-B19E-4064-AD20-ABC0629E6730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0D5A7-B702-41A9-9526-F79696BCFF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A0B84-B19E-4064-AD20-ABC0629E6730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0D5A7-B702-41A9-9526-F79696BCFF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A0B84-B19E-4064-AD20-ABC0629E6730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0D5A7-B702-41A9-9526-F79696BCFF5C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A0B84-B19E-4064-AD20-ABC0629E6730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0D5A7-B702-41A9-9526-F79696BCFF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A0B84-B19E-4064-AD20-ABC0629E6730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0D5A7-B702-41A9-9526-F79696BCFF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A0B84-B19E-4064-AD20-ABC0629E6730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90D5A7-B702-41A9-9526-F79696BCFF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15534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5663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67838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81196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1414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0770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5049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6216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1065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81595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3416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3A8A0B84-B19E-4064-AD20-ABC0629E6730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F690D5A7-B702-41A9-9526-F79696BCFF5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9.1.2012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89822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3083114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5294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mtClean="0"/>
              <a:t>Materiál je určen pro 4.ročník</a:t>
            </a:r>
          </a:p>
          <a:p>
            <a:r>
              <a:rPr lang="cs-CZ" smtClean="0"/>
              <a:t>Procvičuje učivo učebnice Chit Chat 2, Unit 5-On holiday</a:t>
            </a:r>
          </a:p>
          <a:p>
            <a:r>
              <a:rPr lang="cs-CZ" smtClean="0"/>
              <a:t>Obsahuje text ke čtení/dopis/ a otázky</a:t>
            </a:r>
          </a:p>
          <a:p>
            <a:pPr marL="68580" indent="0">
              <a:buNone/>
            </a:pPr>
            <a:r>
              <a:rPr lang="cs-CZ"/>
              <a:t> </a:t>
            </a:r>
            <a:r>
              <a:rPr lang="cs-CZ" smtClean="0"/>
              <a:t>   k textu</a:t>
            </a:r>
          </a:p>
          <a:p>
            <a:r>
              <a:rPr lang="cs-CZ" smtClean="0"/>
              <a:t>Pracujeme společně s interaktivní tabulí,poté  lze procvičit otázky ve dvojicích či ověřit znalosti žáků v samostatné práci</a:t>
            </a:r>
          </a:p>
          <a:p>
            <a:r>
              <a:rPr lang="cs-CZ" smtClean="0"/>
              <a:t>Inovace:práce s interaktivní tabulí zvyšuje pozornost žáků</a:t>
            </a:r>
          </a:p>
          <a:p>
            <a:pPr marL="6858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2209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mtClean="0"/>
              <a:t>My letter </a:t>
            </a:r>
            <a:br>
              <a:rPr lang="cs-CZ" smtClean="0"/>
            </a:br>
            <a:r>
              <a:rPr lang="cs-CZ" smtClean="0"/>
              <a:t>to you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Anglický jazyk pro 4.ročník</a:t>
            </a:r>
          </a:p>
          <a:p>
            <a:r>
              <a:rPr lang="cs-CZ" smtClean="0"/>
              <a:t>Mgr.Olga Kolářová</a:t>
            </a:r>
            <a:endParaRPr lang="cs-CZ"/>
          </a:p>
        </p:txBody>
      </p:sp>
      <p:pic>
        <p:nvPicPr>
          <p:cNvPr id="1026" name="Picture 2" descr="C:\Users\Kolářová\AppData\Local\Microsoft\Windows\Temporary Internet Files\Content.IE5\CFCVX2EO\MC90044145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53082" y="2564904"/>
            <a:ext cx="4680520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0631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Obsah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Read the letter</a:t>
            </a:r>
          </a:p>
          <a:p>
            <a:endParaRPr lang="cs-CZ"/>
          </a:p>
          <a:p>
            <a:r>
              <a:rPr lang="cs-CZ" smtClean="0"/>
              <a:t>Answer the questions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5749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899592" y="0"/>
            <a:ext cx="7096696" cy="6938391"/>
          </a:xfrm>
        </p:spPr>
        <p:txBody>
          <a:bodyPr>
            <a:normAutofit fontScale="90000"/>
          </a:bodyPr>
          <a:lstStyle/>
          <a:p>
            <a:r>
              <a:rPr lang="cs-CZ" smtClean="0"/>
              <a:t>    Dear Luke,</a:t>
            </a:r>
            <a:br>
              <a:rPr lang="cs-CZ" smtClean="0"/>
            </a:br>
            <a:r>
              <a:rPr lang="cs-CZ" smtClean="0"/>
              <a:t>I´m in the mountains now.</a:t>
            </a:r>
            <a:br>
              <a:rPr lang="cs-CZ" smtClean="0"/>
            </a:br>
            <a:r>
              <a:rPr lang="cs-CZ" smtClean="0"/>
              <a:t>I´m sitting in a café and I´m writing this letter to you.My mum is skiing and my brother is snowboarding  now.My dad is sleeping in our hotel.He´s tired.</a:t>
            </a:r>
            <a:br>
              <a:rPr lang="cs-CZ" smtClean="0"/>
            </a:br>
            <a:r>
              <a:rPr lang="cs-CZ" smtClean="0"/>
              <a:t>I like skiing and this holiday!</a:t>
            </a:r>
            <a:br>
              <a:rPr lang="cs-CZ" smtClean="0"/>
            </a:br>
            <a:r>
              <a:rPr lang="cs-CZ" smtClean="0"/>
              <a:t>And where are you?</a:t>
            </a:r>
            <a:br>
              <a:rPr lang="cs-CZ" smtClean="0"/>
            </a:br>
            <a:r>
              <a:rPr lang="cs-CZ" smtClean="0"/>
              <a:t>Please,write to me,too.</a:t>
            </a:r>
            <a:br>
              <a:rPr lang="cs-CZ" smtClean="0"/>
            </a:br>
            <a:r>
              <a:rPr lang="cs-CZ"/>
              <a:t> </a:t>
            </a:r>
            <a:r>
              <a:rPr lang="cs-CZ" smtClean="0"/>
              <a:t>      Love from Kate</a:t>
            </a:r>
            <a:br>
              <a:rPr lang="cs-CZ" smtClean="0"/>
            </a:br>
            <a:endParaRPr lang="cs-CZ"/>
          </a:p>
        </p:txBody>
      </p:sp>
      <p:pic>
        <p:nvPicPr>
          <p:cNvPr id="1026" name="Picture 2" descr="C:\Users\Kolářová\AppData\Local\Microsoft\Windows\Temporary Internet Files\Content.IE5\CFCVX2EO\MC9002324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766905"/>
            <a:ext cx="1735248" cy="18529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8255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Kolářová\AppData\Local\Microsoft\Windows\Temporary Internet Files\Content.IE5\CFCVX2EO\MP90041011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964544"/>
            <a:ext cx="2011301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83568" y="593269"/>
            <a:ext cx="6624736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mtClean="0"/>
              <a:t> </a:t>
            </a:r>
            <a:r>
              <a:rPr lang="cs-CZ" sz="2000" smtClean="0"/>
              <a:t>Dear Luke,</a:t>
            </a:r>
            <a:br>
              <a:rPr lang="cs-CZ" sz="2000" smtClean="0"/>
            </a:br>
            <a:r>
              <a:rPr lang="cs-CZ" sz="2000" smtClean="0"/>
              <a:t>I´m in the mountains now.</a:t>
            </a:r>
            <a:br>
              <a:rPr lang="cs-CZ" sz="2000" smtClean="0"/>
            </a:br>
            <a:r>
              <a:rPr lang="cs-CZ" sz="2000" smtClean="0"/>
              <a:t>I´m sitting in a café and I´m writing this letter to you.My mum is skiing and my brother is snowboardig now.My dad is sleeping in our hotel.He´s tired.</a:t>
            </a:r>
            <a:br>
              <a:rPr lang="cs-CZ" sz="2000" smtClean="0"/>
            </a:br>
            <a:r>
              <a:rPr lang="cs-CZ" sz="2000" smtClean="0"/>
              <a:t>I like skiing and this holiday!And where are you?Please,write to me,too.</a:t>
            </a:r>
            <a:br>
              <a:rPr lang="cs-CZ" sz="2000" smtClean="0"/>
            </a:br>
            <a:r>
              <a:rPr lang="cs-CZ" sz="2000" smtClean="0"/>
              <a:t>       Love from Kate</a:t>
            </a:r>
            <a:endParaRPr lang="cs-CZ" sz="2000"/>
          </a:p>
        </p:txBody>
      </p:sp>
      <p:sp>
        <p:nvSpPr>
          <p:cNvPr id="3" name="TextovéPole 2"/>
          <p:cNvSpPr txBox="1"/>
          <p:nvPr/>
        </p:nvSpPr>
        <p:spPr>
          <a:xfrm>
            <a:off x="553319" y="3534013"/>
            <a:ext cx="4828566" cy="33239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smtClean="0">
                <a:solidFill>
                  <a:srgbClr val="7030A0"/>
                </a:solidFill>
              </a:rPr>
              <a:t>1.</a:t>
            </a:r>
            <a:r>
              <a:rPr lang="cs-CZ" sz="2400" smtClean="0">
                <a:solidFill>
                  <a:srgbClr val="FF0000"/>
                </a:solidFill>
              </a:rPr>
              <a:t>Who</a:t>
            </a:r>
            <a:r>
              <a:rPr lang="cs-CZ" sz="2400" smtClean="0">
                <a:solidFill>
                  <a:srgbClr val="7030A0"/>
                </a:solidFill>
              </a:rPr>
              <a:t> is writing this letter?</a:t>
            </a:r>
          </a:p>
          <a:p>
            <a:r>
              <a:rPr lang="cs-CZ" sz="2400" smtClean="0">
                <a:solidFill>
                  <a:srgbClr val="7030A0"/>
                </a:solidFill>
              </a:rPr>
              <a:t>2.</a:t>
            </a:r>
            <a:r>
              <a:rPr lang="cs-CZ" sz="2400" smtClean="0">
                <a:solidFill>
                  <a:srgbClr val="FF0000"/>
                </a:solidFill>
              </a:rPr>
              <a:t>Who</a:t>
            </a:r>
            <a:r>
              <a:rPr lang="cs-CZ" sz="2400" smtClean="0">
                <a:solidFill>
                  <a:srgbClr val="7030A0"/>
                </a:solidFill>
              </a:rPr>
              <a:t> is in the picture?</a:t>
            </a:r>
          </a:p>
          <a:p>
            <a:r>
              <a:rPr lang="cs-CZ" sz="2400" smtClean="0">
                <a:solidFill>
                  <a:srgbClr val="7030A0"/>
                </a:solidFill>
              </a:rPr>
              <a:t>3.</a:t>
            </a:r>
            <a:r>
              <a:rPr lang="cs-CZ" sz="2400" smtClean="0">
                <a:solidFill>
                  <a:srgbClr val="FF0000"/>
                </a:solidFill>
              </a:rPr>
              <a:t>Where</a:t>
            </a:r>
            <a:r>
              <a:rPr lang="cs-CZ" sz="2400" smtClean="0">
                <a:solidFill>
                  <a:srgbClr val="7030A0"/>
                </a:solidFill>
              </a:rPr>
              <a:t> is he?</a:t>
            </a:r>
          </a:p>
          <a:p>
            <a:r>
              <a:rPr lang="cs-CZ" sz="2400" smtClean="0">
                <a:solidFill>
                  <a:srgbClr val="7030A0"/>
                </a:solidFill>
              </a:rPr>
              <a:t>4.</a:t>
            </a:r>
            <a:r>
              <a:rPr lang="cs-CZ" sz="2400" smtClean="0">
                <a:solidFill>
                  <a:srgbClr val="FF0000"/>
                </a:solidFill>
              </a:rPr>
              <a:t>Why</a:t>
            </a:r>
            <a:r>
              <a:rPr lang="cs-CZ" sz="2400" smtClean="0">
                <a:solidFill>
                  <a:srgbClr val="7030A0"/>
                </a:solidFill>
              </a:rPr>
              <a:t> is he sleeping?</a:t>
            </a:r>
          </a:p>
          <a:p>
            <a:r>
              <a:rPr lang="cs-CZ" sz="2400" smtClean="0">
                <a:solidFill>
                  <a:srgbClr val="7030A0"/>
                </a:solidFill>
              </a:rPr>
              <a:t>5.</a:t>
            </a:r>
            <a:r>
              <a:rPr lang="cs-CZ" sz="2400" smtClean="0">
                <a:solidFill>
                  <a:srgbClr val="FF0000"/>
                </a:solidFill>
              </a:rPr>
              <a:t>Where</a:t>
            </a:r>
            <a:r>
              <a:rPr lang="cs-CZ" sz="2400" smtClean="0">
                <a:solidFill>
                  <a:srgbClr val="7030A0"/>
                </a:solidFill>
              </a:rPr>
              <a:t> is Kate?</a:t>
            </a:r>
          </a:p>
          <a:p>
            <a:r>
              <a:rPr lang="cs-CZ" sz="2400" smtClean="0">
                <a:solidFill>
                  <a:srgbClr val="7030A0"/>
                </a:solidFill>
              </a:rPr>
              <a:t>6.</a:t>
            </a:r>
            <a:r>
              <a:rPr lang="cs-CZ" sz="2400" smtClean="0">
                <a:solidFill>
                  <a:srgbClr val="FF0000"/>
                </a:solidFill>
              </a:rPr>
              <a:t>What</a:t>
            </a:r>
            <a:r>
              <a:rPr lang="cs-CZ" sz="2400" smtClean="0">
                <a:solidFill>
                  <a:srgbClr val="7030A0"/>
                </a:solidFill>
              </a:rPr>
              <a:t> is she doing?</a:t>
            </a:r>
          </a:p>
          <a:p>
            <a:r>
              <a:rPr lang="cs-CZ" sz="2400">
                <a:solidFill>
                  <a:srgbClr val="7030A0"/>
                </a:solidFill>
              </a:rPr>
              <a:t>7</a:t>
            </a:r>
            <a:r>
              <a:rPr lang="cs-CZ" sz="2400" smtClean="0">
                <a:solidFill>
                  <a:srgbClr val="7030A0"/>
                </a:solidFill>
              </a:rPr>
              <a:t>.</a:t>
            </a:r>
            <a:r>
              <a:rPr lang="cs-CZ" sz="2400" smtClean="0">
                <a:solidFill>
                  <a:srgbClr val="FF0000"/>
                </a:solidFill>
              </a:rPr>
              <a:t>What</a:t>
            </a:r>
            <a:r>
              <a:rPr lang="cs-CZ" sz="2400" smtClean="0">
                <a:solidFill>
                  <a:srgbClr val="7030A0"/>
                </a:solidFill>
              </a:rPr>
              <a:t> is her mum doing now?</a:t>
            </a:r>
          </a:p>
          <a:p>
            <a:r>
              <a:rPr lang="cs-CZ" sz="2400" smtClean="0">
                <a:solidFill>
                  <a:srgbClr val="7030A0"/>
                </a:solidFill>
              </a:rPr>
              <a:t>8.</a:t>
            </a:r>
            <a:r>
              <a:rPr lang="cs-CZ" sz="2400" smtClean="0">
                <a:solidFill>
                  <a:srgbClr val="FF0000"/>
                </a:solidFill>
              </a:rPr>
              <a:t>What</a:t>
            </a:r>
            <a:r>
              <a:rPr lang="cs-CZ" sz="2400" smtClean="0">
                <a:solidFill>
                  <a:srgbClr val="7030A0"/>
                </a:solidFill>
              </a:rPr>
              <a:t> is Kate´s brother doing?</a:t>
            </a:r>
          </a:p>
          <a:p>
            <a:endParaRPr lang="cs-CZ"/>
          </a:p>
        </p:txBody>
      </p:sp>
      <p:pic>
        <p:nvPicPr>
          <p:cNvPr id="2052" name="Picture 4" descr="C:\Users\Kolářová\AppData\Local\Microsoft\Windows\Temporary Internet Files\Content.IE5\2XL4XW1A\MC90043707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0908" y="2290564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Kolářová\AppData\Local\Microsoft\Windows\Temporary Internet Files\Content.IE5\DYZYG3L8\MP90040125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5876" y="3988880"/>
            <a:ext cx="3170580" cy="2536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09622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Z</a:t>
            </a:r>
            <a:r>
              <a:rPr lang="cs-CZ" smtClean="0"/>
              <a:t>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Ilustrace:</a:t>
            </a:r>
          </a:p>
          <a:p>
            <a:endParaRPr lang="cs-CZ"/>
          </a:p>
          <a:p>
            <a:pPr marL="68580" indent="0">
              <a:buNone/>
            </a:pPr>
            <a:r>
              <a:rPr lang="cs-CZ" smtClean="0">
                <a:hlinkClick r:id="rId2"/>
              </a:rPr>
              <a:t>www.office.microsoft.com</a:t>
            </a:r>
            <a:endParaRPr lang="cs-CZ" smtClean="0"/>
          </a:p>
          <a:p>
            <a:pPr marL="68580" indent="0">
              <a:buNone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66000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74</TotalTime>
  <Words>160</Words>
  <Application>Microsoft Office PowerPoint</Application>
  <PresentationFormat>Předvádění na obrazovce (4:3)</PresentationFormat>
  <Paragraphs>34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Austin</vt:lpstr>
      <vt:lpstr>Motiv systému Office</vt:lpstr>
      <vt:lpstr>Prezentace aplikace PowerPoint</vt:lpstr>
      <vt:lpstr>Anotace</vt:lpstr>
      <vt:lpstr>My letter  to you</vt:lpstr>
      <vt:lpstr>Obsah</vt:lpstr>
      <vt:lpstr>    Dear Luke, I´m in the mountains now. I´m sitting in a café and I´m writing this letter to you.My mum is skiing and my brother is snowboarding  now.My dad is sleeping in our hotel.He´s tired. I like skiing and this holiday! And where are you? Please,write to me,too.        Love from Kate </vt:lpstr>
      <vt:lpstr>Prezentace aplikace PowerPoint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letter for you</dc:title>
  <dc:creator>Kolářová</dc:creator>
  <cp:lastModifiedBy>Kolářová</cp:lastModifiedBy>
  <cp:revision>10</cp:revision>
  <dcterms:created xsi:type="dcterms:W3CDTF">2012-01-09T14:48:19Z</dcterms:created>
  <dcterms:modified xsi:type="dcterms:W3CDTF">2012-01-09T16:07:56Z</dcterms:modified>
</cp:coreProperties>
</file>