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5" r:id="rId3"/>
    <p:sldId id="263" r:id="rId4"/>
    <p:sldId id="256" r:id="rId5"/>
    <p:sldId id="262" r:id="rId6"/>
    <p:sldId id="257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7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VY_22_INOVACE_18_Test 3C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Téma:Test 3C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8A2601-AE1F-4B46-9DED-C2D7A34D32B7}" type="presOf" srcId="{C73C7642-F245-4585-8F88-243F9FAEF6CA}" destId="{97289DF2-90F4-4EC2-A9FC-633B00BAB610}" srcOrd="0" destOrd="0" presId="urn:microsoft.com/office/officeart/2005/8/layout/target3"/>
    <dgm:cxn modelId="{B58D3B86-36D4-49C6-83E8-2992EAFBCD76}" type="presOf" srcId="{EBC41103-E2E5-4D48-9B4B-425520D3D098}" destId="{50C2F88D-8688-44C2-A854-691F34009D3B}" srcOrd="0" destOrd="0" presId="urn:microsoft.com/office/officeart/2005/8/layout/target3"/>
    <dgm:cxn modelId="{9C99BD1F-E654-494E-841C-9EF94EA0D082}" type="presOf" srcId="{019433A1-1324-4DE1-9E6F-32B851095F74}" destId="{E7297F21-D4FD-4A41-AE58-814D01A6B5E7}" srcOrd="1" destOrd="0" presId="urn:microsoft.com/office/officeart/2005/8/layout/target3"/>
    <dgm:cxn modelId="{32F037B8-B9BC-46BE-90D4-6517F6A045FE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5C8CF5B-88A4-4425-8304-4399275EDE26}" type="presOf" srcId="{DAEA276B-ECF9-46F6-A7D3-4693B2D32BC4}" destId="{CDED6FE3-AD8F-4ACC-B6B8-710EDDD97598}" srcOrd="0" destOrd="0" presId="urn:microsoft.com/office/officeart/2005/8/layout/target3"/>
    <dgm:cxn modelId="{695BEB3E-1494-4044-9D00-F0DD07F7F336}" type="presOf" srcId="{DAEA276B-ECF9-46F6-A7D3-4693B2D32BC4}" destId="{F69A1436-182C-465B-AD7F-FE48E0C090C1}" srcOrd="1" destOrd="0" presId="urn:microsoft.com/office/officeart/2005/8/layout/target3"/>
    <dgm:cxn modelId="{A00EBAFC-7B85-4F44-9B6B-83080AC4A909}" type="presOf" srcId="{FBBFC3EA-9D9D-4F3A-BEA6-9C2C0E46BF20}" destId="{643EA938-EDE0-4533-ACCC-D2BD6F3A527C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870F5DD-45A0-4557-AFBB-D9DFA9C37670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A13BD45-5842-42CE-B7B6-B3725F5CB060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AD70CF4-0D2A-400F-A229-F6BA358D105E}" type="presOf" srcId="{445C7998-7549-48B0-BD68-D4F0167F02E5}" destId="{BC35EE03-4121-4EF9-923D-7CB6D30D358D}" srcOrd="0" destOrd="0" presId="urn:microsoft.com/office/officeart/2005/8/layout/target3"/>
    <dgm:cxn modelId="{B0EC59AE-ABF8-46AF-B5A2-99A7C116E409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07B37CD-B395-4A0C-AC01-9523612E3BC0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DC3A0E6-FD48-46B3-8655-8B8CD1C87BDA}" type="presOf" srcId="{C73C7642-F245-4585-8F88-243F9FAEF6CA}" destId="{AA41A67C-3D3F-4AE9-9E0F-5D7F7BB2E741}" srcOrd="1" destOrd="0" presId="urn:microsoft.com/office/officeart/2005/8/layout/target3"/>
    <dgm:cxn modelId="{901D0983-58F9-48C6-806E-D3A70B4C373A}" type="presParOf" srcId="{71045F8C-00FA-488E-A7BD-E2E6753D979D}" destId="{3577EC6B-C980-4F34-8C69-4365E7B8FC8C}" srcOrd="0" destOrd="0" presId="urn:microsoft.com/office/officeart/2005/8/layout/target3"/>
    <dgm:cxn modelId="{ADF2CBDF-205D-4126-8311-005A0B9F1836}" type="presParOf" srcId="{71045F8C-00FA-488E-A7BD-E2E6753D979D}" destId="{6940EB87-DC1D-4BC3-9408-9AC2E1FFC039}" srcOrd="1" destOrd="0" presId="urn:microsoft.com/office/officeart/2005/8/layout/target3"/>
    <dgm:cxn modelId="{2B0D293B-FE10-46F9-BE6D-18986C2DA67D}" type="presParOf" srcId="{71045F8C-00FA-488E-A7BD-E2E6753D979D}" destId="{BC35EE03-4121-4EF9-923D-7CB6D30D358D}" srcOrd="2" destOrd="0" presId="urn:microsoft.com/office/officeart/2005/8/layout/target3"/>
    <dgm:cxn modelId="{465D8240-EA0C-41FB-A650-58936AD5A5D9}" type="presParOf" srcId="{71045F8C-00FA-488E-A7BD-E2E6753D979D}" destId="{C95EEA27-3CBF-4645-A92D-9D8AF5C1CBFC}" srcOrd="3" destOrd="0" presId="urn:microsoft.com/office/officeart/2005/8/layout/target3"/>
    <dgm:cxn modelId="{942CBA07-B3C3-4A3D-B699-D2AE58AB5CE8}" type="presParOf" srcId="{71045F8C-00FA-488E-A7BD-E2E6753D979D}" destId="{851BB866-B6AE-4566-893F-4C635BA974FC}" srcOrd="4" destOrd="0" presId="urn:microsoft.com/office/officeart/2005/8/layout/target3"/>
    <dgm:cxn modelId="{D8B6C598-6EF7-475E-8132-73FB0367F904}" type="presParOf" srcId="{71045F8C-00FA-488E-A7BD-E2E6753D979D}" destId="{643EA938-EDE0-4533-ACCC-D2BD6F3A527C}" srcOrd="5" destOrd="0" presId="urn:microsoft.com/office/officeart/2005/8/layout/target3"/>
    <dgm:cxn modelId="{8B349F96-D2F7-4149-B00D-9553A088FF84}" type="presParOf" srcId="{71045F8C-00FA-488E-A7BD-E2E6753D979D}" destId="{92F31B18-D66D-4CC7-89B9-378928DE877D}" srcOrd="6" destOrd="0" presId="urn:microsoft.com/office/officeart/2005/8/layout/target3"/>
    <dgm:cxn modelId="{8F60EEC9-E91E-4D67-9939-FF13EDC3DD19}" type="presParOf" srcId="{71045F8C-00FA-488E-A7BD-E2E6753D979D}" destId="{902074E1-B931-4618-97F1-FADBE82E9C3C}" srcOrd="7" destOrd="0" presId="urn:microsoft.com/office/officeart/2005/8/layout/target3"/>
    <dgm:cxn modelId="{20B63FA0-05F2-4A3C-BA5E-B46B112791E9}" type="presParOf" srcId="{71045F8C-00FA-488E-A7BD-E2E6753D979D}" destId="{A3817367-F2BC-482F-8832-FA00B51DCCF3}" srcOrd="8" destOrd="0" presId="urn:microsoft.com/office/officeart/2005/8/layout/target3"/>
    <dgm:cxn modelId="{D6438E75-8698-40A5-998B-5A71202ACD5C}" type="presParOf" srcId="{71045F8C-00FA-488E-A7BD-E2E6753D979D}" destId="{626ABFF6-56C8-4386-B662-68EC364EED9D}" srcOrd="9" destOrd="0" presId="urn:microsoft.com/office/officeart/2005/8/layout/target3"/>
    <dgm:cxn modelId="{86943CC4-42FF-4C84-9ADA-E30519E0DA66}" type="presParOf" srcId="{71045F8C-00FA-488E-A7BD-E2E6753D979D}" destId="{6DB11F1C-D028-4800-9625-6611CA9DE6D4}" srcOrd="10" destOrd="0" presId="urn:microsoft.com/office/officeart/2005/8/layout/target3"/>
    <dgm:cxn modelId="{83CECB5C-A8C8-4327-A9B3-27EC8A7382E6}" type="presParOf" srcId="{71045F8C-00FA-488E-A7BD-E2E6753D979D}" destId="{CDED6FE3-AD8F-4ACC-B6B8-710EDDD97598}" srcOrd="11" destOrd="0" presId="urn:microsoft.com/office/officeart/2005/8/layout/target3"/>
    <dgm:cxn modelId="{FF85476D-FD8E-4C49-B648-62979D666CBC}" type="presParOf" srcId="{71045F8C-00FA-488E-A7BD-E2E6753D979D}" destId="{397AC6D7-84A6-4150-958F-83C92D9ACF38}" srcOrd="12" destOrd="0" presId="urn:microsoft.com/office/officeart/2005/8/layout/target3"/>
    <dgm:cxn modelId="{54CC340E-DEDB-40BD-B5FF-AC6C0A611485}" type="presParOf" srcId="{71045F8C-00FA-488E-A7BD-E2E6753D979D}" destId="{D7419528-33A6-416D-9E64-B3F7915C5149}" srcOrd="13" destOrd="0" presId="urn:microsoft.com/office/officeart/2005/8/layout/target3"/>
    <dgm:cxn modelId="{9240F6FC-9C39-4EB4-A82E-146F1CD31793}" type="presParOf" srcId="{71045F8C-00FA-488E-A7BD-E2E6753D979D}" destId="{97289DF2-90F4-4EC2-A9FC-633B00BAB610}" srcOrd="14" destOrd="0" presId="urn:microsoft.com/office/officeart/2005/8/layout/target3"/>
    <dgm:cxn modelId="{5876348D-F823-4AA6-AFBC-51CDEC90A622}" type="presParOf" srcId="{71045F8C-00FA-488E-A7BD-E2E6753D979D}" destId="{234EBA9D-95B4-4C20-A84E-6F65F1085DC6}" srcOrd="15" destOrd="0" presId="urn:microsoft.com/office/officeart/2005/8/layout/target3"/>
    <dgm:cxn modelId="{55F21D29-FBCA-4DF1-A515-62F2CD3AB60B}" type="presParOf" srcId="{71045F8C-00FA-488E-A7BD-E2E6753D979D}" destId="{12255512-213F-41DF-90A6-8B4CD74A2B52}" srcOrd="16" destOrd="0" presId="urn:microsoft.com/office/officeart/2005/8/layout/target3"/>
    <dgm:cxn modelId="{221B47C8-7509-4AEA-97AB-9FCA3FE9B0BF}" type="presParOf" srcId="{71045F8C-00FA-488E-A7BD-E2E6753D979D}" destId="{50C2F88D-8688-44C2-A854-691F34009D3B}" srcOrd="17" destOrd="0" presId="urn:microsoft.com/office/officeart/2005/8/layout/target3"/>
    <dgm:cxn modelId="{836E3DCC-5872-4DAF-B81D-542C7F9F153A}" type="presParOf" srcId="{71045F8C-00FA-488E-A7BD-E2E6753D979D}" destId="{4D19AB04-24FA-40C2-B203-52AE3D15E171}" srcOrd="18" destOrd="0" presId="urn:microsoft.com/office/officeart/2005/8/layout/target3"/>
    <dgm:cxn modelId="{2E6B3453-6304-4A6D-B7AF-336DAAA75F30}" type="presParOf" srcId="{71045F8C-00FA-488E-A7BD-E2E6753D979D}" destId="{832BF48F-0145-4429-9E02-8FCA946CCE9E}" srcOrd="19" destOrd="0" presId="urn:microsoft.com/office/officeart/2005/8/layout/target3"/>
    <dgm:cxn modelId="{BF948E04-5A2A-41CB-BEAB-0C6C3F927976}" type="presParOf" srcId="{71045F8C-00FA-488E-A7BD-E2E6753D979D}" destId="{E7297F21-D4FD-4A41-AE58-814D01A6B5E7}" srcOrd="20" destOrd="0" presId="urn:microsoft.com/office/officeart/2005/8/layout/target3"/>
    <dgm:cxn modelId="{DF4A4FF4-C2C1-4469-B5F5-FFDB4940624B}" type="presParOf" srcId="{71045F8C-00FA-488E-A7BD-E2E6753D979D}" destId="{F69A1436-182C-465B-AD7F-FE48E0C090C1}" srcOrd="21" destOrd="0" presId="urn:microsoft.com/office/officeart/2005/8/layout/target3"/>
    <dgm:cxn modelId="{33D1C9F3-8ADF-4F3C-B5D9-C73EE99AA166}" type="presParOf" srcId="{71045F8C-00FA-488E-A7BD-E2E6753D979D}" destId="{AA41A67C-3D3F-4AE9-9E0F-5D7F7BB2E741}" srcOrd="22" destOrd="0" presId="urn:microsoft.com/office/officeart/2005/8/layout/target3"/>
    <dgm:cxn modelId="{7F3957FA-4403-49B9-8BF2-17D8E5FB08D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532315-659F-4FFD-8ED7-67FECFF5DB60}" type="doc">
      <dgm:prSet loTypeId="urn:microsoft.com/office/officeart/2005/8/layout/hProcess9" loCatId="process" qsTypeId="urn:microsoft.com/office/officeart/2005/8/quickstyle/3d5" qsCatId="3D" csTypeId="urn:microsoft.com/office/officeart/2005/8/colors/colorful1" csCatId="colorful" phldr="1"/>
      <dgm:spPr/>
    </dgm:pt>
    <dgm:pt modelId="{955615CE-EF2D-45CB-81B2-300DD6797CE4}">
      <dgm:prSet phldrT="[Text]"/>
      <dgm:spPr/>
      <dgm:t>
        <a:bodyPr/>
        <a:lstStyle/>
        <a:p>
          <a:r>
            <a:rPr lang="cs-CZ" smtClean="0"/>
            <a:t>test</a:t>
          </a:r>
          <a:endParaRPr lang="cs-CZ"/>
        </a:p>
      </dgm:t>
    </dgm:pt>
    <dgm:pt modelId="{7453EB0F-023A-489E-82FD-968973813CE3}" type="parTrans" cxnId="{D5FC47C6-8FB5-42FB-9A39-85552F4E749E}">
      <dgm:prSet/>
      <dgm:spPr/>
      <dgm:t>
        <a:bodyPr/>
        <a:lstStyle/>
        <a:p>
          <a:endParaRPr lang="cs-CZ"/>
        </a:p>
      </dgm:t>
    </dgm:pt>
    <dgm:pt modelId="{BBB7EE88-4A4D-4B00-AE57-D54D6D0F61EF}" type="sibTrans" cxnId="{D5FC47C6-8FB5-42FB-9A39-85552F4E749E}">
      <dgm:prSet/>
      <dgm:spPr/>
      <dgm:t>
        <a:bodyPr/>
        <a:lstStyle/>
        <a:p>
          <a:endParaRPr lang="cs-CZ"/>
        </a:p>
      </dgm:t>
    </dgm:pt>
    <dgm:pt modelId="{632169E8-4DF4-4929-8CDE-1606B6771FC7}">
      <dgm:prSet phldrT="[Text]"/>
      <dgm:spPr/>
      <dgm:t>
        <a:bodyPr/>
        <a:lstStyle/>
        <a:p>
          <a:r>
            <a:rPr lang="cs-CZ" smtClean="0"/>
            <a:t>řešení</a:t>
          </a:r>
          <a:endParaRPr lang="cs-CZ"/>
        </a:p>
      </dgm:t>
    </dgm:pt>
    <dgm:pt modelId="{FC47DC09-0804-4F7C-9DB0-035445EEE9D6}" type="parTrans" cxnId="{22047033-74CF-48FA-9B61-12E9E0E06D48}">
      <dgm:prSet/>
      <dgm:spPr/>
      <dgm:t>
        <a:bodyPr/>
        <a:lstStyle/>
        <a:p>
          <a:endParaRPr lang="cs-CZ"/>
        </a:p>
      </dgm:t>
    </dgm:pt>
    <dgm:pt modelId="{C1110417-6821-4602-9D78-42137149A232}" type="sibTrans" cxnId="{22047033-74CF-48FA-9B61-12E9E0E06D48}">
      <dgm:prSet/>
      <dgm:spPr/>
      <dgm:t>
        <a:bodyPr/>
        <a:lstStyle/>
        <a:p>
          <a:endParaRPr lang="cs-CZ"/>
        </a:p>
      </dgm:t>
    </dgm:pt>
    <dgm:pt modelId="{4C92063B-CC27-4724-921C-16EDE169FE99}">
      <dgm:prSet phldrT="[Text]"/>
      <dgm:spPr/>
      <dgm:t>
        <a:bodyPr/>
        <a:lstStyle/>
        <a:p>
          <a:r>
            <a:rPr lang="cs-CZ" smtClean="0"/>
            <a:t>hodnocení</a:t>
          </a:r>
          <a:endParaRPr lang="cs-CZ"/>
        </a:p>
      </dgm:t>
    </dgm:pt>
    <dgm:pt modelId="{3FD0A674-DA66-442B-A4FA-EF3DBC92C08C}" type="parTrans" cxnId="{C2C79DA5-3B5C-4D6B-A58E-9ED62FB96CB3}">
      <dgm:prSet/>
      <dgm:spPr/>
      <dgm:t>
        <a:bodyPr/>
        <a:lstStyle/>
        <a:p>
          <a:endParaRPr lang="cs-CZ"/>
        </a:p>
      </dgm:t>
    </dgm:pt>
    <dgm:pt modelId="{3E7DD06F-6632-4CE8-830E-A77D4FAC4902}" type="sibTrans" cxnId="{C2C79DA5-3B5C-4D6B-A58E-9ED62FB96CB3}">
      <dgm:prSet/>
      <dgm:spPr/>
      <dgm:t>
        <a:bodyPr/>
        <a:lstStyle/>
        <a:p>
          <a:endParaRPr lang="cs-CZ"/>
        </a:p>
      </dgm:t>
    </dgm:pt>
    <dgm:pt modelId="{9F3A6D71-4D49-4B71-A783-C9894ECFE84A}" type="pres">
      <dgm:prSet presAssocID="{70532315-659F-4FFD-8ED7-67FECFF5DB60}" presName="CompostProcess" presStyleCnt="0">
        <dgm:presLayoutVars>
          <dgm:dir/>
          <dgm:resizeHandles val="exact"/>
        </dgm:presLayoutVars>
      </dgm:prSet>
      <dgm:spPr/>
    </dgm:pt>
    <dgm:pt modelId="{61B3D98B-DB5D-48B5-AD73-6F55DBE9920B}" type="pres">
      <dgm:prSet presAssocID="{70532315-659F-4FFD-8ED7-67FECFF5DB60}" presName="arrow" presStyleLbl="bgShp" presStyleIdx="0" presStyleCnt="1"/>
      <dgm:spPr/>
    </dgm:pt>
    <dgm:pt modelId="{790D6499-8D27-4D03-9FDE-4718B6C4DCBA}" type="pres">
      <dgm:prSet presAssocID="{70532315-659F-4FFD-8ED7-67FECFF5DB60}" presName="linearProcess" presStyleCnt="0"/>
      <dgm:spPr/>
    </dgm:pt>
    <dgm:pt modelId="{EA0F6951-1093-4D9C-8BD4-2E84E90875B4}" type="pres">
      <dgm:prSet presAssocID="{955615CE-EF2D-45CB-81B2-300DD6797CE4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4E75B6-4D88-4D64-B137-9500D6213263}" type="pres">
      <dgm:prSet presAssocID="{BBB7EE88-4A4D-4B00-AE57-D54D6D0F61EF}" presName="sibTrans" presStyleCnt="0"/>
      <dgm:spPr/>
    </dgm:pt>
    <dgm:pt modelId="{D2753DFD-34AF-41B7-8C9C-416EAFF04103}" type="pres">
      <dgm:prSet presAssocID="{632169E8-4DF4-4929-8CDE-1606B6771FC7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FE2A37-15AE-4427-97E6-795B28A69EC8}" type="pres">
      <dgm:prSet presAssocID="{C1110417-6821-4602-9D78-42137149A232}" presName="sibTrans" presStyleCnt="0"/>
      <dgm:spPr/>
    </dgm:pt>
    <dgm:pt modelId="{745A3BD0-B655-4A9A-820C-39922109EFA6}" type="pres">
      <dgm:prSet presAssocID="{4C92063B-CC27-4724-921C-16EDE169FE99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147044-224A-44FD-9ABA-0B1879598C72}" type="presOf" srcId="{70532315-659F-4FFD-8ED7-67FECFF5DB60}" destId="{9F3A6D71-4D49-4B71-A783-C9894ECFE84A}" srcOrd="0" destOrd="0" presId="urn:microsoft.com/office/officeart/2005/8/layout/hProcess9"/>
    <dgm:cxn modelId="{54E4F1EB-0F16-443D-A8B8-4F5C8D410A7F}" type="presOf" srcId="{632169E8-4DF4-4929-8CDE-1606B6771FC7}" destId="{D2753DFD-34AF-41B7-8C9C-416EAFF04103}" srcOrd="0" destOrd="0" presId="urn:microsoft.com/office/officeart/2005/8/layout/hProcess9"/>
    <dgm:cxn modelId="{22047033-74CF-48FA-9B61-12E9E0E06D48}" srcId="{70532315-659F-4FFD-8ED7-67FECFF5DB60}" destId="{632169E8-4DF4-4929-8CDE-1606B6771FC7}" srcOrd="1" destOrd="0" parTransId="{FC47DC09-0804-4F7C-9DB0-035445EEE9D6}" sibTransId="{C1110417-6821-4602-9D78-42137149A232}"/>
    <dgm:cxn modelId="{A9A87630-0214-43A0-AC4C-358217EC49AF}" type="presOf" srcId="{955615CE-EF2D-45CB-81B2-300DD6797CE4}" destId="{EA0F6951-1093-4D9C-8BD4-2E84E90875B4}" srcOrd="0" destOrd="0" presId="urn:microsoft.com/office/officeart/2005/8/layout/hProcess9"/>
    <dgm:cxn modelId="{62B63391-0321-4D7F-8F26-2644EE5980B8}" type="presOf" srcId="{4C92063B-CC27-4724-921C-16EDE169FE99}" destId="{745A3BD0-B655-4A9A-820C-39922109EFA6}" srcOrd="0" destOrd="0" presId="urn:microsoft.com/office/officeart/2005/8/layout/hProcess9"/>
    <dgm:cxn modelId="{D5FC47C6-8FB5-42FB-9A39-85552F4E749E}" srcId="{70532315-659F-4FFD-8ED7-67FECFF5DB60}" destId="{955615CE-EF2D-45CB-81B2-300DD6797CE4}" srcOrd="0" destOrd="0" parTransId="{7453EB0F-023A-489E-82FD-968973813CE3}" sibTransId="{BBB7EE88-4A4D-4B00-AE57-D54D6D0F61EF}"/>
    <dgm:cxn modelId="{C2C79DA5-3B5C-4D6B-A58E-9ED62FB96CB3}" srcId="{70532315-659F-4FFD-8ED7-67FECFF5DB60}" destId="{4C92063B-CC27-4724-921C-16EDE169FE99}" srcOrd="2" destOrd="0" parTransId="{3FD0A674-DA66-442B-A4FA-EF3DBC92C08C}" sibTransId="{3E7DD06F-6632-4CE8-830E-A77D4FAC4902}"/>
    <dgm:cxn modelId="{09C27316-6D7B-4E44-A53A-B4CC8BCB60E6}" type="presParOf" srcId="{9F3A6D71-4D49-4B71-A783-C9894ECFE84A}" destId="{61B3D98B-DB5D-48B5-AD73-6F55DBE9920B}" srcOrd="0" destOrd="0" presId="urn:microsoft.com/office/officeart/2005/8/layout/hProcess9"/>
    <dgm:cxn modelId="{7F5F4040-EFC8-47D6-B6A6-A3D7B7BD2FF2}" type="presParOf" srcId="{9F3A6D71-4D49-4B71-A783-C9894ECFE84A}" destId="{790D6499-8D27-4D03-9FDE-4718B6C4DCBA}" srcOrd="1" destOrd="0" presId="urn:microsoft.com/office/officeart/2005/8/layout/hProcess9"/>
    <dgm:cxn modelId="{73ABFFCA-3B75-4602-B3F0-CBFABE31DA38}" type="presParOf" srcId="{790D6499-8D27-4D03-9FDE-4718B6C4DCBA}" destId="{EA0F6951-1093-4D9C-8BD4-2E84E90875B4}" srcOrd="0" destOrd="0" presId="urn:microsoft.com/office/officeart/2005/8/layout/hProcess9"/>
    <dgm:cxn modelId="{47FEF1DB-A6BA-409E-83AD-6AE47F5964BF}" type="presParOf" srcId="{790D6499-8D27-4D03-9FDE-4718B6C4DCBA}" destId="{CD4E75B6-4D88-4D64-B137-9500D6213263}" srcOrd="1" destOrd="0" presId="urn:microsoft.com/office/officeart/2005/8/layout/hProcess9"/>
    <dgm:cxn modelId="{8BCC861C-45FC-4E82-A0E3-86FF8FA3F713}" type="presParOf" srcId="{790D6499-8D27-4D03-9FDE-4718B6C4DCBA}" destId="{D2753DFD-34AF-41B7-8C9C-416EAFF04103}" srcOrd="2" destOrd="0" presId="urn:microsoft.com/office/officeart/2005/8/layout/hProcess9"/>
    <dgm:cxn modelId="{BA98B652-6A5C-4642-AD2D-E5C12351344E}" type="presParOf" srcId="{790D6499-8D27-4D03-9FDE-4718B6C4DCBA}" destId="{68FE2A37-15AE-4427-97E6-795B28A69EC8}" srcOrd="3" destOrd="0" presId="urn:microsoft.com/office/officeart/2005/8/layout/hProcess9"/>
    <dgm:cxn modelId="{EDF6A3B3-1316-4872-8D82-94F3B7FE0B00}" type="presParOf" srcId="{790D6499-8D27-4D03-9FDE-4718B6C4DCBA}" destId="{745A3BD0-B655-4A9A-820C-39922109EFA6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VY_22_INOVACE_18_Test 3C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Téma:Test 3C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B3D98B-DB5D-48B5-AD73-6F55DBE9920B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0F6951-1093-4D9C-8BD4-2E84E90875B4}">
      <dsp:nvSpPr>
        <dsp:cNvPr id="0" name=""/>
        <dsp:cNvSpPr/>
      </dsp:nvSpPr>
      <dsp:spPr>
        <a:xfrm>
          <a:off x="1300" y="1219199"/>
          <a:ext cx="1943026" cy="162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test</a:t>
          </a:r>
          <a:endParaRPr lang="cs-CZ" sz="2700" kern="1200"/>
        </a:p>
      </dsp:txBody>
      <dsp:txXfrm>
        <a:off x="80655" y="1298554"/>
        <a:ext cx="1784316" cy="1466890"/>
      </dsp:txXfrm>
    </dsp:sp>
    <dsp:sp modelId="{D2753DFD-34AF-41B7-8C9C-416EAFF04103}">
      <dsp:nvSpPr>
        <dsp:cNvPr id="0" name=""/>
        <dsp:cNvSpPr/>
      </dsp:nvSpPr>
      <dsp:spPr>
        <a:xfrm>
          <a:off x="2076486" y="1219199"/>
          <a:ext cx="1943026" cy="1625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řešení</a:t>
          </a:r>
          <a:endParaRPr lang="cs-CZ" sz="2700" kern="1200"/>
        </a:p>
      </dsp:txBody>
      <dsp:txXfrm>
        <a:off x="2155841" y="1298554"/>
        <a:ext cx="1784316" cy="1466890"/>
      </dsp:txXfrm>
    </dsp:sp>
    <dsp:sp modelId="{745A3BD0-B655-4A9A-820C-39922109EFA6}">
      <dsp:nvSpPr>
        <dsp:cNvPr id="0" name=""/>
        <dsp:cNvSpPr/>
      </dsp:nvSpPr>
      <dsp:spPr>
        <a:xfrm>
          <a:off x="4151672" y="1219199"/>
          <a:ext cx="1943026" cy="16256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hodnocení</a:t>
          </a:r>
          <a:endParaRPr lang="cs-CZ" sz="2700" kern="1200"/>
        </a:p>
      </dsp:txBody>
      <dsp:txXfrm>
        <a:off x="4231027" y="1298554"/>
        <a:ext cx="1784316" cy="14668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999FB3-0EB5-42B1-87D9-3A1ABBC769A6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6F1ECE-81EA-47DE-B2A1-819859131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101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Tahem myši odtáhněte čtverce a odkryjete správné řešení.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6F1ECE-81EA-47DE-B2A1-8198591313A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55011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4DD9-203A-4B0A-8E2B-3D0C2F2DCC0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D9C61-635B-4018-8D83-C1F1C961AC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4DD9-203A-4B0A-8E2B-3D0C2F2DCC0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D9C61-635B-4018-8D83-C1F1C961A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4DD9-203A-4B0A-8E2B-3D0C2F2DCC0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D9C61-635B-4018-8D83-C1F1C961AC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4DD9-203A-4B0A-8E2B-3D0C2F2DCC0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D9C61-635B-4018-8D83-C1F1C961A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4DD9-203A-4B0A-8E2B-3D0C2F2DCC0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D9C61-635B-4018-8D83-C1F1C961A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4DD9-203A-4B0A-8E2B-3D0C2F2DCC0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D9C61-635B-4018-8D83-C1F1C961A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4DD9-203A-4B0A-8E2B-3D0C2F2DCC0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D9C61-635B-4018-8D83-C1F1C961A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4DD9-203A-4B0A-8E2B-3D0C2F2DCC0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D9C61-635B-4018-8D83-C1F1C961A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4DD9-203A-4B0A-8E2B-3D0C2F2DCC0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CCD9C61-635B-4018-8D83-C1F1C961ACA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4DD9-203A-4B0A-8E2B-3D0C2F2DCC0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D9C61-635B-4018-8D83-C1F1C961A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4DD9-203A-4B0A-8E2B-3D0C2F2DCC0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D9C61-635B-4018-8D83-C1F1C961A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4391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053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786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0908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4785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2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56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167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643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720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215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6914DD9-203A-4B0A-8E2B-3D0C2F2DCC0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CCD9C61-635B-4018-8D83-C1F1C961ACA5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137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7249188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350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5.ročník</a:t>
            </a:r>
          </a:p>
          <a:p>
            <a:r>
              <a:rPr lang="cs-CZ" smtClean="0"/>
              <a:t>Je to test slovní zásoby učebnice Project 1,Unit 3-C</a:t>
            </a:r>
          </a:p>
          <a:p>
            <a:r>
              <a:rPr lang="cs-CZ" smtClean="0"/>
              <a:t>Žáci pracují samostatně na papír podle zadání na interaktivní tabuli/lze testy předem nakopírovat/.</a:t>
            </a:r>
          </a:p>
          <a:p>
            <a:r>
              <a:rPr lang="cs-CZ" smtClean="0"/>
              <a:t>Společně kontrolujeme řešení,žáci si opravují chyby a svoji práci si nakonec ohodnotí</a:t>
            </a:r>
          </a:p>
          <a:p>
            <a:r>
              <a:rPr lang="cs-CZ" smtClean="0"/>
              <a:t>Inovace:práce s interaktivní tabulí zvyšuje pozornost žáků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100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TEST 3C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5.ročník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3075" name="Picture 3" descr="C:\Users\Kolářová\AppData\Local\Microsoft\Windows\Temporary Internet Files\Content.IE5\2XL4XW1A\MP90043942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40768"/>
            <a:ext cx="4427984" cy="4427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538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Obsah:</a:t>
            </a:r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3233555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566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Kolářová\AppData\Local\Microsoft\Windows\Temporary Internet Files\Content.IE5\2XL4XW1A\MP9004028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290" y="2204864"/>
            <a:ext cx="2936710" cy="2202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mtClean="0"/>
              <a:t>Test 3C                Name:__________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67544" y="1412776"/>
            <a:ext cx="4040188" cy="659352"/>
          </a:xfrm>
        </p:spPr>
        <p:txBody>
          <a:bodyPr/>
          <a:lstStyle/>
          <a:p>
            <a:r>
              <a:rPr lang="cs-CZ" smtClean="0"/>
              <a:t>I.Translate</a:t>
            </a:r>
            <a:endParaRPr lang="cs-CZ" smtClean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3"/>
          </p:nvPr>
        </p:nvSpPr>
        <p:spPr>
          <a:xfrm>
            <a:off x="4644008" y="1484784"/>
            <a:ext cx="4041775" cy="654843"/>
          </a:xfrm>
        </p:spPr>
        <p:txBody>
          <a:bodyPr/>
          <a:lstStyle/>
          <a:p>
            <a:r>
              <a:rPr lang="cs-CZ" smtClean="0"/>
              <a:t>II.Write the opposities</a:t>
            </a:r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>
          <a:xfrm>
            <a:off x="395536" y="1988840"/>
            <a:ext cx="4040188" cy="4464496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/>
              <a:t>k</a:t>
            </a:r>
            <a:r>
              <a:rPr lang="cs-CZ" smtClean="0"/>
              <a:t>ost-</a:t>
            </a:r>
          </a:p>
          <a:p>
            <a:pPr marL="457200" indent="-457200">
              <a:buFont typeface="+mj-lt"/>
              <a:buAutoNum type="arabicParenR"/>
            </a:pPr>
            <a:r>
              <a:rPr lang="cs-CZ"/>
              <a:t>č</a:t>
            </a:r>
            <a:r>
              <a:rPr lang="cs-CZ" smtClean="0"/>
              <a:t>epice-</a:t>
            </a:r>
          </a:p>
          <a:p>
            <a:pPr marL="457200" indent="-457200">
              <a:buFont typeface="+mj-lt"/>
              <a:buAutoNum type="arabicParenR"/>
            </a:pPr>
            <a:r>
              <a:rPr lang="cs-CZ"/>
              <a:t>h</a:t>
            </a:r>
            <a:r>
              <a:rPr lang="cs-CZ" smtClean="0"/>
              <a:t>ezký-</a:t>
            </a:r>
          </a:p>
          <a:p>
            <a:pPr marL="457200" indent="-457200">
              <a:buFont typeface="+mj-lt"/>
              <a:buAutoNum type="arabicParenR"/>
            </a:pPr>
            <a:r>
              <a:rPr lang="cs-CZ" smtClean="0"/>
              <a:t>teď-</a:t>
            </a:r>
          </a:p>
          <a:p>
            <a:pPr marL="457200" indent="-457200">
              <a:buFont typeface="+mj-lt"/>
              <a:buAutoNum type="arabicParenR"/>
            </a:pPr>
            <a:r>
              <a:rPr lang="cs-CZ"/>
              <a:t>p</a:t>
            </a:r>
            <a:r>
              <a:rPr lang="cs-CZ" smtClean="0"/>
              <a:t>opiš-</a:t>
            </a:r>
          </a:p>
          <a:p>
            <a:pPr marL="457200" indent="-457200">
              <a:buFont typeface="+mj-lt"/>
              <a:buAutoNum type="arabicParenR"/>
            </a:pPr>
            <a:r>
              <a:rPr lang="cs-CZ"/>
              <a:t>k</a:t>
            </a:r>
            <a:r>
              <a:rPr lang="cs-CZ" smtClean="0"/>
              <a:t>ošík-</a:t>
            </a:r>
          </a:p>
          <a:p>
            <a:pPr marL="457200" indent="-457200">
              <a:buFont typeface="+mj-lt"/>
              <a:buAutoNum type="arabicParenR"/>
            </a:pPr>
            <a:r>
              <a:rPr lang="cs-CZ"/>
              <a:t>s</a:t>
            </a:r>
            <a:r>
              <a:rPr lang="cs-CZ" smtClean="0"/>
              <a:t>vetr-</a:t>
            </a:r>
          </a:p>
          <a:p>
            <a:pPr marL="457200" indent="-457200">
              <a:buFont typeface="+mj-lt"/>
              <a:buAutoNum type="arabicParenR"/>
            </a:pPr>
            <a:r>
              <a:rPr lang="cs-CZ"/>
              <a:t>n</a:t>
            </a:r>
            <a:r>
              <a:rPr lang="cs-CZ" smtClean="0"/>
              <a:t>arozeniny-</a:t>
            </a:r>
          </a:p>
          <a:p>
            <a:pPr marL="457200" indent="-457200">
              <a:buFont typeface="+mj-lt"/>
              <a:buAutoNum type="arabicParenR"/>
            </a:pPr>
            <a:r>
              <a:rPr lang="cs-CZ" smtClean="0"/>
              <a:t>dárek-</a:t>
            </a:r>
          </a:p>
          <a:p>
            <a:pPr marL="457200" indent="-457200">
              <a:buFont typeface="+mj-lt"/>
              <a:buAutoNum type="arabicParenR"/>
            </a:pPr>
            <a:r>
              <a:rPr lang="cs-CZ"/>
              <a:t>p</a:t>
            </a:r>
            <a:r>
              <a:rPr lang="cs-CZ" smtClean="0"/>
              <a:t>řikrývka-</a:t>
            </a:r>
          </a:p>
          <a:p>
            <a:pPr marL="457200" indent="-457200">
              <a:buFont typeface="+mj-lt"/>
              <a:buAutoNum type="arabicParenR"/>
            </a:pPr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644008" y="2060848"/>
            <a:ext cx="4041775" cy="43924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>
                <a:solidFill>
                  <a:srgbClr val="7030A0"/>
                </a:solidFill>
              </a:rPr>
              <a:t>b</a:t>
            </a:r>
            <a:r>
              <a:rPr lang="cs-CZ" smtClean="0">
                <a:solidFill>
                  <a:srgbClr val="7030A0"/>
                </a:solidFill>
              </a:rPr>
              <a:t>ig-</a:t>
            </a:r>
          </a:p>
          <a:p>
            <a:pPr marL="457200" indent="-457200">
              <a:buFont typeface="+mj-lt"/>
              <a:buAutoNum type="arabicParenR"/>
            </a:pPr>
            <a:r>
              <a:rPr lang="cs-CZ">
                <a:solidFill>
                  <a:srgbClr val="7030A0"/>
                </a:solidFill>
              </a:rPr>
              <a:t>t</a:t>
            </a:r>
            <a:r>
              <a:rPr lang="cs-CZ" smtClean="0">
                <a:solidFill>
                  <a:srgbClr val="7030A0"/>
                </a:solidFill>
              </a:rPr>
              <a:t>hick-</a:t>
            </a:r>
          </a:p>
          <a:p>
            <a:pPr marL="457200" indent="-457200">
              <a:buFont typeface="+mj-lt"/>
              <a:buAutoNum type="arabicParenR"/>
            </a:pPr>
            <a:r>
              <a:rPr lang="cs-CZ">
                <a:solidFill>
                  <a:srgbClr val="7030A0"/>
                </a:solidFill>
              </a:rPr>
              <a:t>o</a:t>
            </a:r>
            <a:r>
              <a:rPr lang="cs-CZ" smtClean="0">
                <a:solidFill>
                  <a:srgbClr val="7030A0"/>
                </a:solidFill>
              </a:rPr>
              <a:t>ld-</a:t>
            </a:r>
          </a:p>
          <a:p>
            <a:pPr marL="457200" indent="-457200">
              <a:buFont typeface="+mj-lt"/>
              <a:buAutoNum type="arabicParenR"/>
            </a:pPr>
            <a:r>
              <a:rPr lang="cs-CZ">
                <a:solidFill>
                  <a:srgbClr val="7030A0"/>
                </a:solidFill>
              </a:rPr>
              <a:t>s</a:t>
            </a:r>
            <a:r>
              <a:rPr lang="cs-CZ" smtClean="0">
                <a:solidFill>
                  <a:srgbClr val="7030A0"/>
                </a:solidFill>
              </a:rPr>
              <a:t>hort-</a:t>
            </a:r>
          </a:p>
          <a:p>
            <a:pPr marL="457200" indent="-457200">
              <a:buFont typeface="+mj-lt"/>
              <a:buAutoNum type="arabicParenR"/>
            </a:pPr>
            <a:r>
              <a:rPr lang="cs-CZ">
                <a:solidFill>
                  <a:srgbClr val="7030A0"/>
                </a:solidFill>
              </a:rPr>
              <a:t>g</a:t>
            </a:r>
            <a:r>
              <a:rPr lang="cs-CZ" smtClean="0">
                <a:solidFill>
                  <a:srgbClr val="7030A0"/>
                </a:solidFill>
              </a:rPr>
              <a:t>ood-</a:t>
            </a:r>
          </a:p>
          <a:p>
            <a:pPr marL="0" indent="0">
              <a:buNone/>
            </a:pPr>
            <a:r>
              <a:rPr lang="cs-CZ" b="1" smtClean="0">
                <a:solidFill>
                  <a:schemeClr val="tx2"/>
                </a:solidFill>
              </a:rPr>
              <a:t>III.Translate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smtClean="0">
                <a:solidFill>
                  <a:srgbClr val="0070C0"/>
                </a:solidFill>
              </a:rPr>
              <a:t>Já mám narozeniny.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smtClean="0">
                <a:solidFill>
                  <a:srgbClr val="0070C0"/>
                </a:solidFill>
              </a:rPr>
              <a:t>Nemám svůj dárek.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smtClean="0">
                <a:solidFill>
                  <a:srgbClr val="0070C0"/>
                </a:solidFill>
              </a:rPr>
              <a:t>Oni jsou ve škole.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smtClean="0">
                <a:solidFill>
                  <a:srgbClr val="0070C0"/>
                </a:solidFill>
              </a:rPr>
              <a:t>To je moje nová kost.</a:t>
            </a:r>
          </a:p>
          <a:p>
            <a:pPr marL="0" indent="0">
              <a:buNone/>
            </a:pPr>
            <a:endParaRPr lang="cs-CZ" b="1" smtClean="0">
              <a:solidFill>
                <a:schemeClr val="tx2"/>
              </a:solidFill>
            </a:endParaRPr>
          </a:p>
          <a:p>
            <a:endParaRPr lang="cs-CZ"/>
          </a:p>
        </p:txBody>
      </p:sp>
      <p:pic>
        <p:nvPicPr>
          <p:cNvPr id="1026" name="Picture 2" descr="C:\Users\Kolářová\AppData\Local\Microsoft\Windows\Temporary Internet Files\Content.IE5\DYZYG3L8\MC9004107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210015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390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mtClean="0"/>
              <a:t>ŘEŠENÍ:                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67544" y="1412776"/>
            <a:ext cx="4040188" cy="659352"/>
          </a:xfrm>
        </p:spPr>
        <p:txBody>
          <a:bodyPr/>
          <a:lstStyle/>
          <a:p>
            <a:r>
              <a:rPr lang="cs-CZ" smtClean="0"/>
              <a:t>I.Translate</a:t>
            </a:r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3"/>
          </p:nvPr>
        </p:nvSpPr>
        <p:spPr>
          <a:xfrm>
            <a:off x="4644008" y="1484784"/>
            <a:ext cx="4041775" cy="654843"/>
          </a:xfrm>
        </p:spPr>
        <p:txBody>
          <a:bodyPr/>
          <a:lstStyle/>
          <a:p>
            <a:r>
              <a:rPr lang="cs-CZ" smtClean="0"/>
              <a:t>II.Write the opposities</a:t>
            </a:r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>
          <a:xfrm>
            <a:off x="395536" y="1988840"/>
            <a:ext cx="4040188" cy="4464496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smtClean="0"/>
              <a:t>kost-bone</a:t>
            </a:r>
          </a:p>
          <a:p>
            <a:pPr marL="457200" indent="-457200">
              <a:buFont typeface="+mj-lt"/>
              <a:buAutoNum type="arabicParenR"/>
            </a:pPr>
            <a:r>
              <a:rPr lang="cs-CZ" smtClean="0"/>
              <a:t>čepice-cap</a:t>
            </a:r>
          </a:p>
          <a:p>
            <a:pPr marL="457200" indent="-457200">
              <a:buFont typeface="+mj-lt"/>
              <a:buAutoNum type="arabicParenR"/>
            </a:pPr>
            <a:r>
              <a:rPr lang="cs-CZ" smtClean="0"/>
              <a:t>hezký-nice</a:t>
            </a:r>
          </a:p>
          <a:p>
            <a:pPr marL="457200" indent="-457200">
              <a:buFont typeface="+mj-lt"/>
              <a:buAutoNum type="arabicParenR"/>
            </a:pPr>
            <a:r>
              <a:rPr lang="cs-CZ" smtClean="0"/>
              <a:t>teď-now</a:t>
            </a:r>
          </a:p>
          <a:p>
            <a:pPr marL="457200" indent="-457200">
              <a:buFont typeface="+mj-lt"/>
              <a:buAutoNum type="arabicParenR"/>
            </a:pPr>
            <a:r>
              <a:rPr lang="cs-CZ" smtClean="0"/>
              <a:t>popiš-describe</a:t>
            </a:r>
          </a:p>
          <a:p>
            <a:pPr marL="457200" indent="-457200">
              <a:buFont typeface="+mj-lt"/>
              <a:buAutoNum type="arabicParenR"/>
            </a:pPr>
            <a:r>
              <a:rPr lang="cs-CZ" smtClean="0"/>
              <a:t>košík-basket</a:t>
            </a:r>
          </a:p>
          <a:p>
            <a:pPr marL="457200" indent="-457200">
              <a:buFont typeface="+mj-lt"/>
              <a:buAutoNum type="arabicParenR"/>
            </a:pPr>
            <a:r>
              <a:rPr lang="cs-CZ" smtClean="0"/>
              <a:t>svetr-jumper/sweatshirt/</a:t>
            </a:r>
          </a:p>
          <a:p>
            <a:pPr marL="457200" indent="-457200">
              <a:buFont typeface="+mj-lt"/>
              <a:buAutoNum type="arabicParenR"/>
            </a:pPr>
            <a:r>
              <a:rPr lang="cs-CZ" smtClean="0"/>
              <a:t>narozeniny-birthday</a:t>
            </a:r>
          </a:p>
          <a:p>
            <a:pPr marL="457200" indent="-457200">
              <a:buFont typeface="+mj-lt"/>
              <a:buAutoNum type="arabicParenR"/>
            </a:pPr>
            <a:r>
              <a:rPr lang="cs-CZ" smtClean="0"/>
              <a:t>dárek-present</a:t>
            </a:r>
          </a:p>
          <a:p>
            <a:pPr marL="457200" indent="-457200">
              <a:buFont typeface="+mj-lt"/>
              <a:buAutoNum type="arabicParenR"/>
            </a:pPr>
            <a:r>
              <a:rPr lang="cs-CZ" smtClean="0"/>
              <a:t>přikrývka-blanket</a:t>
            </a:r>
          </a:p>
          <a:p>
            <a:pPr marL="457200" indent="-457200">
              <a:buFont typeface="+mj-lt"/>
              <a:buAutoNum type="arabicParenR"/>
            </a:pPr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644008" y="2060848"/>
            <a:ext cx="4041775" cy="43924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mtClean="0">
                <a:solidFill>
                  <a:srgbClr val="7030A0"/>
                </a:solidFill>
              </a:rPr>
              <a:t>big-small/little/</a:t>
            </a:r>
          </a:p>
          <a:p>
            <a:pPr marL="457200" indent="-457200">
              <a:buFont typeface="+mj-lt"/>
              <a:buAutoNum type="arabicParenR"/>
            </a:pPr>
            <a:r>
              <a:rPr lang="cs-CZ">
                <a:solidFill>
                  <a:srgbClr val="7030A0"/>
                </a:solidFill>
              </a:rPr>
              <a:t>t</a:t>
            </a:r>
            <a:r>
              <a:rPr lang="cs-CZ" smtClean="0">
                <a:solidFill>
                  <a:srgbClr val="7030A0"/>
                </a:solidFill>
              </a:rPr>
              <a:t>hick-thin</a:t>
            </a:r>
          </a:p>
          <a:p>
            <a:pPr marL="457200" indent="-457200">
              <a:buFont typeface="+mj-lt"/>
              <a:buAutoNum type="arabicParenR"/>
            </a:pPr>
            <a:r>
              <a:rPr lang="cs-CZ">
                <a:solidFill>
                  <a:srgbClr val="7030A0"/>
                </a:solidFill>
              </a:rPr>
              <a:t>o</a:t>
            </a:r>
            <a:r>
              <a:rPr lang="cs-CZ" smtClean="0">
                <a:solidFill>
                  <a:srgbClr val="7030A0"/>
                </a:solidFill>
              </a:rPr>
              <a:t>ld-young/new/</a:t>
            </a:r>
          </a:p>
          <a:p>
            <a:pPr marL="457200" indent="-457200">
              <a:buFont typeface="+mj-lt"/>
              <a:buAutoNum type="arabicParenR"/>
            </a:pPr>
            <a:r>
              <a:rPr lang="cs-CZ" smtClean="0">
                <a:solidFill>
                  <a:srgbClr val="7030A0"/>
                </a:solidFill>
              </a:rPr>
              <a:t>short-long</a:t>
            </a:r>
          </a:p>
          <a:p>
            <a:pPr marL="457200" indent="-457200">
              <a:buFont typeface="+mj-lt"/>
              <a:buAutoNum type="arabicParenR"/>
            </a:pPr>
            <a:r>
              <a:rPr lang="cs-CZ" smtClean="0">
                <a:solidFill>
                  <a:srgbClr val="7030A0"/>
                </a:solidFill>
              </a:rPr>
              <a:t>good-bad</a:t>
            </a:r>
          </a:p>
          <a:p>
            <a:pPr marL="0" indent="0">
              <a:buNone/>
            </a:pPr>
            <a:r>
              <a:rPr lang="cs-CZ" b="1" smtClean="0">
                <a:solidFill>
                  <a:schemeClr val="tx2"/>
                </a:solidFill>
              </a:rPr>
              <a:t>III.Translate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smtClean="0">
                <a:solidFill>
                  <a:srgbClr val="0070C0"/>
                </a:solidFill>
              </a:rPr>
              <a:t>It´s my birthday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smtClean="0">
                <a:solidFill>
                  <a:srgbClr val="0070C0"/>
                </a:solidFill>
              </a:rPr>
              <a:t>I haven´t got my present.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smtClean="0">
                <a:solidFill>
                  <a:srgbClr val="0070C0"/>
                </a:solidFill>
              </a:rPr>
              <a:t>They´re at school.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smtClean="0">
                <a:solidFill>
                  <a:srgbClr val="0070C0"/>
                </a:solidFill>
              </a:rPr>
              <a:t>This is my new bone.</a:t>
            </a:r>
          </a:p>
          <a:p>
            <a:pPr marL="0" indent="0">
              <a:buNone/>
            </a:pPr>
            <a:endParaRPr lang="cs-CZ" b="1" smtClean="0">
              <a:solidFill>
                <a:schemeClr val="tx2"/>
              </a:solidFill>
            </a:endParaRPr>
          </a:p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930724" y="5941491"/>
            <a:ext cx="32263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20 points</a:t>
            </a:r>
            <a:endParaRPr lang="cs-CZ" sz="5400" b="1" spc="5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380312" y="3068960"/>
            <a:ext cx="14405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10 p</a:t>
            </a:r>
            <a:endParaRPr lang="cs-CZ" sz="5400" b="1" cap="none" spc="5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772158" y="5874667"/>
            <a:ext cx="13764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12</a:t>
            </a:r>
            <a:r>
              <a:rPr lang="cs-CZ" sz="5400" b="1" cap="none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</a:t>
            </a:r>
            <a:endParaRPr lang="cs-CZ" sz="5400" b="1" cap="none" spc="5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4788024" y="6021288"/>
            <a:ext cx="2304256" cy="91440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/>
              <a:t>max.42 points</a:t>
            </a:r>
            <a:endParaRPr lang="cs-CZ" sz="2800"/>
          </a:p>
        </p:txBody>
      </p:sp>
      <p:sp>
        <p:nvSpPr>
          <p:cNvPr id="6" name="Obdélník 5"/>
          <p:cNvSpPr/>
          <p:nvPr/>
        </p:nvSpPr>
        <p:spPr>
          <a:xfrm>
            <a:off x="858680" y="1976066"/>
            <a:ext cx="3187392" cy="403244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147418" y="2067235"/>
            <a:ext cx="2232248" cy="200345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48064" y="4451027"/>
            <a:ext cx="3779912" cy="149046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38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OHODNOŤ SI SVOJE ZNALOSTI</a:t>
            </a:r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Máš-li slovíčko zcela správně-2body</a:t>
            </a:r>
          </a:p>
          <a:p>
            <a:r>
              <a:rPr lang="cs-CZ" smtClean="0"/>
              <a:t>Máš-li větu zcela správně-3 body</a:t>
            </a:r>
          </a:p>
          <a:p>
            <a:r>
              <a:rPr lang="cs-CZ" smtClean="0"/>
              <a:t>Za pravopisnou chybu ve slovíčku si strhni 1 bod</a:t>
            </a:r>
          </a:p>
          <a:p>
            <a:r>
              <a:rPr lang="cs-CZ" smtClean="0"/>
              <a:t>Za každou chybu ve větě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si strhni 1 bod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42-36 points</a:t>
            </a:r>
          </a:p>
          <a:p>
            <a:pPr>
              <a:buFont typeface="Wingdings" pitchFamily="2" charset="2"/>
              <a:buChar char="Ø"/>
            </a:pPr>
            <a:endParaRPr lang="cs-CZ" smtClean="0"/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 smtClean="0"/>
              <a:t>35-28 points</a:t>
            </a:r>
          </a:p>
          <a:p>
            <a:pPr>
              <a:buFont typeface="Wingdings" pitchFamily="2" charset="2"/>
              <a:buChar char="Ø"/>
            </a:pPr>
            <a:endParaRPr lang="cs-CZ" smtClean="0"/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 smtClean="0"/>
              <a:t>27-20 points</a:t>
            </a:r>
          </a:p>
          <a:p>
            <a:pPr>
              <a:buFont typeface="Wingdings" pitchFamily="2" charset="2"/>
              <a:buChar char="Ø"/>
            </a:pPr>
            <a:endParaRPr lang="cs-CZ" smtClean="0"/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 smtClean="0"/>
              <a:t>19-o points</a:t>
            </a:r>
          </a:p>
          <a:p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518565" y="2276872"/>
            <a:ext cx="26740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GREAT!</a:t>
            </a:r>
            <a:endParaRPr lang="cs-CZ" sz="54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82856" y="3573016"/>
            <a:ext cx="23920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GOOD</a:t>
            </a:r>
            <a:endParaRPr lang="cs-CZ" sz="54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223021" y="4725144"/>
            <a:ext cx="12650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OK</a:t>
            </a:r>
            <a:endParaRPr lang="cs-CZ" sz="54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71711" y="5934670"/>
            <a:ext cx="24673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Oh,no!</a:t>
            </a:r>
            <a:endParaRPr lang="cs-CZ" sz="5400" b="1" cap="none" spc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2" name="Picture 4" descr="C:\Users\Kolářová\AppData\Local\Microsoft\Windows\Temporary Internet Files\Content.IE5\2XL4XW1A\MC9003207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915012"/>
            <a:ext cx="2118662" cy="194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467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80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123</TotalTime>
  <Words>253</Words>
  <Application>Microsoft Office PowerPoint</Application>
  <PresentationFormat>Předvádění na obrazovce (4:3)</PresentationFormat>
  <Paragraphs>95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Tok</vt:lpstr>
      <vt:lpstr>Motiv systému Office</vt:lpstr>
      <vt:lpstr>Prezentace aplikace PowerPoint</vt:lpstr>
      <vt:lpstr>Anotace</vt:lpstr>
      <vt:lpstr>TEST 3C</vt:lpstr>
      <vt:lpstr>Obsah:</vt:lpstr>
      <vt:lpstr>Test 3C                Name:__________</vt:lpstr>
      <vt:lpstr>ŘEŠENÍ:                </vt:lpstr>
      <vt:lpstr>OHODNOŤ SI SVOJE ZNALOSTI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20</cp:revision>
  <dcterms:created xsi:type="dcterms:W3CDTF">2012-01-07T11:58:33Z</dcterms:created>
  <dcterms:modified xsi:type="dcterms:W3CDTF">2012-01-09T14:12:57Z</dcterms:modified>
</cp:coreProperties>
</file>