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5" r:id="rId5"/>
    <p:sldId id="266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8381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0736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1237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59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885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978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792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8055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44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875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61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D4B05-07F9-429B-BF8A-364F6FA3FAB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E9DB6-9EC6-4A4B-9B3A-98A228BACF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9928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103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76872"/>
            <a:ext cx="6400800" cy="244827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VY_32_INOVACE_04_Matematika_9. a 10.ročník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02_Geometrická tělesa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Anotace: Rozlišování geometrických  obrazců a těles, geometrická tělesa v praktickém životě, materiál slouží k projekci na interaktivní tabuli pro žáky se středním mentálním postižením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169" y="62068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142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Geometrická tělesa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Geometrická tělesa </a:t>
            </a:r>
            <a:r>
              <a:rPr lang="cs-CZ" dirty="0" smtClean="0"/>
              <a:t>jsou prostorové útvary.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Krychle                    Koule                      Válec</a:t>
            </a:r>
            <a:endParaRPr lang="cs-CZ" b="1" dirty="0"/>
          </a:p>
        </p:txBody>
      </p:sp>
      <p:sp>
        <p:nvSpPr>
          <p:cNvPr id="4" name="Krychle 3"/>
          <p:cNvSpPr/>
          <p:nvPr/>
        </p:nvSpPr>
        <p:spPr>
          <a:xfrm>
            <a:off x="683568" y="2924944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6586799" y="2913312"/>
            <a:ext cx="914400" cy="154875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3419872" y="2990490"/>
            <a:ext cx="1224136" cy="115060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43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Spoj názvy s geometrickými obrazci a tělesy: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983967" y="5949280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válec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2941712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trojúhelník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3601" y="5982491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koule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2040" y="5949280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trojúhelník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5949280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obdélník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945694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krychle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3601" y="2945694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kruh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32040" y="2985591"/>
            <a:ext cx="158417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čtverec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1262112" y="1628800"/>
            <a:ext cx="1027886" cy="93731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4961950" y="4229064"/>
            <a:ext cx="1368152" cy="13201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magnetický disk 20"/>
          <p:cNvSpPr/>
          <p:nvPr/>
        </p:nvSpPr>
        <p:spPr>
          <a:xfrm>
            <a:off x="5266928" y="1362362"/>
            <a:ext cx="914400" cy="12607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7007124" y="1585064"/>
            <a:ext cx="1322440" cy="102479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1155612" y="433309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51045" y="4333092"/>
            <a:ext cx="1249288" cy="12492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006018" y="1715551"/>
            <a:ext cx="1506461" cy="7638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>
            <a:off x="7211144" y="4005064"/>
            <a:ext cx="914400" cy="1577316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2525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Pojmenuj geometrické obrazce a tělesa: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  <a:ln>
            <a:solidFill>
              <a:schemeClr val="bg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____________                        ____________ 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____________                         ____________ 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____________                         _____________</a:t>
            </a:r>
            <a:endParaRPr lang="cs-CZ" b="1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467544" y="4725353"/>
            <a:ext cx="914400" cy="1490464"/>
          </a:xfrm>
          <a:prstGeom prst="rtTriangl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467544" y="1664224"/>
            <a:ext cx="914400" cy="612648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4575992" y="3236349"/>
            <a:ext cx="936104" cy="961256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67544" y="3189977"/>
            <a:ext cx="1027886" cy="9373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4575992" y="4999665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1207024"/>
            <a:ext cx="788096" cy="152704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60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Přiřaď předměty ke geometrickým tělesům: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koule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krychle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válec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481612" y="1268760"/>
            <a:ext cx="1203208" cy="11521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81612" y="2924944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32488" y="4869160"/>
            <a:ext cx="914400" cy="115212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7069" y="5085184"/>
            <a:ext cx="1585814" cy="132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UB2NFYRG\MC9004347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6399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AM1I8PN9\MP9001779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68760"/>
            <a:ext cx="204911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2A9ODWEN\MP9002897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2943" y="2752544"/>
            <a:ext cx="1789683" cy="156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8XZW9BCL\MC90043263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799" y="3313113"/>
            <a:ext cx="1271563" cy="134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3NXSZTCS\MC9000601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20505"/>
            <a:ext cx="1087438" cy="184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740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koule  válec      trojúhelník    kruh        krychle       trojúhelník  obdélník  čtverec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Koule – míč, zeměkoule</a:t>
            </a:r>
          </a:p>
          <a:p>
            <a:pPr marL="0" indent="0">
              <a:buNone/>
            </a:pPr>
            <a:r>
              <a:rPr lang="cs-CZ" sz="2000" dirty="0" smtClean="0"/>
              <a:t>Krychle – hrací kostky, dřevěné kostky</a:t>
            </a:r>
          </a:p>
          <a:p>
            <a:pPr marL="0" indent="0">
              <a:buNone/>
            </a:pPr>
            <a:r>
              <a:rPr lang="cs-CZ" sz="2000" dirty="0" smtClean="0"/>
              <a:t>Válec – plechovka </a:t>
            </a:r>
            <a:r>
              <a:rPr lang="cs-CZ" sz="2000" dirty="0" err="1" smtClean="0"/>
              <a:t>coly</a:t>
            </a:r>
            <a:r>
              <a:rPr lang="cs-CZ" sz="2000" dirty="0" smtClean="0"/>
              <a:t>, </a:t>
            </a:r>
            <a:r>
              <a:rPr lang="cs-CZ" sz="2000" dirty="0" smtClean="0"/>
              <a:t>nádrž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Citace: Použité ilustrace: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smtClean="0">
                <a:hlinkClick r:id="rId2"/>
              </a:rPr>
              <a:t>microsoft.com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Vývojový diagram: spojnice 3"/>
          <p:cNvSpPr/>
          <p:nvPr/>
        </p:nvSpPr>
        <p:spPr>
          <a:xfrm>
            <a:off x="560659" y="12516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1363332" y="1096156"/>
            <a:ext cx="457200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5724128" y="737395"/>
            <a:ext cx="576064" cy="91440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572000" y="794404"/>
            <a:ext cx="776120" cy="85739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38695" y="1194595"/>
            <a:ext cx="912377" cy="4157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979712" y="794404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62056" y="999143"/>
            <a:ext cx="626368" cy="6526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3472732" y="1033101"/>
            <a:ext cx="595211" cy="61869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67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143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Geometrická tělesa</vt:lpstr>
      <vt:lpstr>Spoj názvy s geometrickými obrazci a tělesy:</vt:lpstr>
      <vt:lpstr>Pojmenuj geometrické obrazce a tělesa:</vt:lpstr>
      <vt:lpstr>Přiřaď předměty ke geometrickým tělesům:</vt:lpstr>
      <vt:lpstr>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26</cp:revision>
  <dcterms:created xsi:type="dcterms:W3CDTF">2011-06-20T10:15:05Z</dcterms:created>
  <dcterms:modified xsi:type="dcterms:W3CDTF">2013-01-11T10:01:48Z</dcterms:modified>
</cp:coreProperties>
</file>