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1" r:id="rId3"/>
    <p:sldId id="262" r:id="rId4"/>
    <p:sldId id="263" r:id="rId5"/>
    <p:sldId id="264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89768-F5F4-4A4B-885F-996867BDCF92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38BFB-6EC7-4457-999D-A19B1A8B85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4681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55200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2800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9902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10286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7634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16519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8221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55485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0191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67344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28031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02059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332656"/>
            <a:ext cx="7772400" cy="1470025"/>
          </a:xfrm>
        </p:spPr>
        <p:txBody>
          <a:bodyPr>
            <a:normAutofit/>
          </a:bodyPr>
          <a:lstStyle/>
          <a:p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3528392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VY_32_INOVACE_04_Matematika_9. a 10.ročník 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04_Vzdálenosti v kilometrech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Autor: Mgr. Jana Štruncová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Anotace: Praktické ukázky, kde se setkáváme s měřením               v kilometrech, přiřazování vzdáleností v km, porovnávání rychlosti v km, materiál slouží k projekci na interaktivní tabuli</a:t>
            </a:r>
          </a:p>
          <a:p>
            <a:endParaRPr lang="cs-CZ" sz="2000" dirty="0" smtClean="0"/>
          </a:p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152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3995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Vzdálenosti v kilometrech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dirty="0" smtClean="0"/>
              <a:t>Dopiš na rozcestníky vzdálenost:</a:t>
            </a:r>
          </a:p>
          <a:p>
            <a:pPr marL="0" indent="0">
              <a:buNone/>
            </a:pPr>
            <a:r>
              <a:rPr lang="cs-CZ" sz="2400" dirty="0" smtClean="0"/>
              <a:t>Koupaliště  - 4 km</a:t>
            </a:r>
          </a:p>
          <a:p>
            <a:pPr marL="0" indent="0">
              <a:buNone/>
            </a:pPr>
            <a:r>
              <a:rPr lang="cs-CZ" sz="2400" dirty="0" smtClean="0"/>
              <a:t>Zámek – 10 km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Pekelný kopec – 3 km</a:t>
            </a:r>
          </a:p>
          <a:p>
            <a:pPr marL="0" indent="0">
              <a:buNone/>
            </a:pPr>
            <a:r>
              <a:rPr lang="cs-CZ" sz="2400" dirty="0" smtClean="0"/>
              <a:t>Autobusová zastávka – 2 km 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</a:t>
            </a:r>
            <a:endParaRPr lang="cs-CZ" sz="2400" dirty="0"/>
          </a:p>
        </p:txBody>
      </p:sp>
      <p:sp>
        <p:nvSpPr>
          <p:cNvPr id="5" name="Vývojový diagram: magnetický disk 4"/>
          <p:cNvSpPr/>
          <p:nvPr/>
        </p:nvSpPr>
        <p:spPr>
          <a:xfrm>
            <a:off x="6372200" y="1268760"/>
            <a:ext cx="194320" cy="5112568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ětiúhelník 6"/>
          <p:cNvSpPr/>
          <p:nvPr/>
        </p:nvSpPr>
        <p:spPr>
          <a:xfrm>
            <a:off x="6566520" y="3717032"/>
            <a:ext cx="2520280" cy="648072"/>
          </a:xfrm>
          <a:prstGeom prst="homePlat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Zámek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Pětiúhelník 7"/>
          <p:cNvSpPr/>
          <p:nvPr/>
        </p:nvSpPr>
        <p:spPr>
          <a:xfrm>
            <a:off x="6623720" y="1916832"/>
            <a:ext cx="2520280" cy="648072"/>
          </a:xfrm>
          <a:prstGeom prst="homePlat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Koupaliště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Pětiúhelník 9"/>
          <p:cNvSpPr/>
          <p:nvPr/>
        </p:nvSpPr>
        <p:spPr>
          <a:xfrm>
            <a:off x="6623720" y="2852936"/>
            <a:ext cx="2520280" cy="648072"/>
          </a:xfrm>
          <a:prstGeom prst="homePlat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Pekelný kopec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Pětiúhelník 10"/>
          <p:cNvSpPr/>
          <p:nvPr/>
        </p:nvSpPr>
        <p:spPr>
          <a:xfrm flipH="1">
            <a:off x="2740642" y="2564904"/>
            <a:ext cx="3592193" cy="756084"/>
          </a:xfrm>
          <a:prstGeom prst="homePlate">
            <a:avLst>
              <a:gd name="adj" fmla="val 41424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Autobusová zastávka    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910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2. Dopiš vzdálenosti 3 km, 21 km, 75 km, když víš, že nejkratší vzdálenost je z Hrádku do Jaroslavic a nejdelší z Hrádku                       do Třebíče: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47959482"/>
              </p:ext>
            </p:extLst>
          </p:nvPr>
        </p:nvGraphicFramePr>
        <p:xfrm>
          <a:off x="539552" y="2564904"/>
          <a:ext cx="8229600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Hrádek - Jaroslavice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Hrádek</a:t>
                      </a:r>
                      <a:r>
                        <a:rPr lang="cs-CZ" baseline="0" dirty="0" smtClean="0"/>
                        <a:t> - Hrušovany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Hrádek - Třebíč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478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3. Dopiš rychlost dopravních prostředků a seřaď je od nejpomalejšího po nejrychlejší: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363272" cy="576064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dirty="0" smtClean="0"/>
              <a:t>230 km/hod    20 km/hod    110 km/hod    70 km/hod  80 km/hod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026" name="Picture 2" descr="C:\Users\08D4\AppData\Local\Microsoft\Windows\Temporary Internet Files\Content.IE5\2A9ODWEN\MC900437097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28355"/>
            <a:ext cx="1371600" cy="14484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4\AppData\Local\Microsoft\Windows\Temporary Internet Files\Content.IE5\K0O7W0UI\MC900441741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029464"/>
            <a:ext cx="1155576" cy="12153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4\AppData\Local\Microsoft\Windows\Temporary Internet Files\Content.IE5\AM1I8PN9\MC9004417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051" y="1042931"/>
            <a:ext cx="1229419" cy="13017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4\AppData\Local\Microsoft\Windows\Temporary Internet Files\Content.IE5\K0O7W0UI\MP90022758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08720"/>
            <a:ext cx="1471886" cy="1212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D4\AppData\Local\Microsoft\Windows\Temporary Internet Files\Content.IE5\8XZW9BCL\MP90039953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08720"/>
            <a:ext cx="1040606" cy="14203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87428598"/>
              </p:ext>
            </p:extLst>
          </p:nvPr>
        </p:nvGraphicFramePr>
        <p:xfrm>
          <a:off x="2704915" y="3284540"/>
          <a:ext cx="4572635" cy="27367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2223"/>
                <a:gridCol w="2357616"/>
                <a:gridCol w="1342796"/>
              </a:tblGrid>
              <a:tr h="456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100" kern="0" dirty="0">
                          <a:effectLst/>
                        </a:rPr>
                        <a:t>Pořadí</a:t>
                      </a:r>
                      <a:endParaRPr lang="cs-CZ" sz="1100" b="1" kern="0" dirty="0">
                        <a:solidFill>
                          <a:srgbClr val="365F9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100" kern="0" dirty="0">
                          <a:effectLst/>
                        </a:rPr>
                        <a:t>Dopravní prostředek</a:t>
                      </a:r>
                      <a:endParaRPr lang="cs-CZ" sz="1100" b="1" kern="0" dirty="0">
                        <a:solidFill>
                          <a:srgbClr val="365F9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Rychlost</a:t>
                      </a:r>
                      <a:endParaRPr lang="cs-CZ" sz="1100" b="1" kern="0">
                        <a:solidFill>
                          <a:srgbClr val="365F9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56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Nákladní auto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56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Závodní auto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56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Automobil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56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Kolo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56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Vlak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740025" y="3284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377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4. Zapiš vzdálenosti mezi městy do tabulky: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                                 280 km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/>
                </a:solidFill>
              </a:rPr>
              <a:t>Praha</a:t>
            </a:r>
            <a:r>
              <a:rPr lang="cs-CZ" sz="2400" dirty="0" smtClean="0"/>
              <a:t>                                                          </a:t>
            </a:r>
            <a:r>
              <a:rPr lang="cs-CZ" sz="2400" dirty="0" smtClean="0">
                <a:solidFill>
                  <a:schemeClr val="accent1"/>
                </a:solidFill>
              </a:rPr>
              <a:t>Olomouc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110 km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200 km                           </a:t>
            </a:r>
            <a:r>
              <a:rPr lang="cs-CZ" sz="2400" dirty="0" smtClean="0">
                <a:solidFill>
                  <a:schemeClr val="accent1"/>
                </a:solidFill>
              </a:rPr>
              <a:t>Brno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60 km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</a:t>
            </a:r>
            <a:r>
              <a:rPr lang="cs-CZ" sz="2400" dirty="0" smtClean="0">
                <a:solidFill>
                  <a:schemeClr val="accent1"/>
                </a:solidFill>
              </a:rPr>
              <a:t>Znojmo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Vývojový diagram: spojnice 3"/>
          <p:cNvSpPr/>
          <p:nvPr/>
        </p:nvSpPr>
        <p:spPr>
          <a:xfrm>
            <a:off x="5014900" y="885528"/>
            <a:ext cx="360040" cy="3600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3703324" y="2132856"/>
            <a:ext cx="360040" cy="3600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1115616" y="1065548"/>
            <a:ext cx="360040" cy="3600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2519772" y="3212976"/>
            <a:ext cx="360040" cy="3600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Zakřivená spojnice 24"/>
          <p:cNvCxnSpPr/>
          <p:nvPr/>
        </p:nvCxnSpPr>
        <p:spPr>
          <a:xfrm flipV="1">
            <a:off x="1295636" y="1065548"/>
            <a:ext cx="3899284" cy="180020"/>
          </a:xfrm>
          <a:prstGeom prst="curved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3" name="Zakřivená spojnice 3072"/>
          <p:cNvCxnSpPr>
            <a:stCxn id="4" idx="4"/>
          </p:cNvCxnSpPr>
          <p:nvPr/>
        </p:nvCxnSpPr>
        <p:spPr>
          <a:xfrm rot="5400000">
            <a:off x="4005478" y="1123434"/>
            <a:ext cx="1067308" cy="1311576"/>
          </a:xfrm>
          <a:prstGeom prst="curved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6" name="Zakřivená spojnice 3075"/>
          <p:cNvCxnSpPr/>
          <p:nvPr/>
        </p:nvCxnSpPr>
        <p:spPr>
          <a:xfrm rot="10800000" flipV="1">
            <a:off x="2699792" y="2312876"/>
            <a:ext cx="1183552" cy="1080120"/>
          </a:xfrm>
          <a:prstGeom prst="curved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8" name="Zakřivená spojnice 3077"/>
          <p:cNvCxnSpPr/>
          <p:nvPr/>
        </p:nvCxnSpPr>
        <p:spPr>
          <a:xfrm rot="16200000" flipV="1">
            <a:off x="924000" y="1617205"/>
            <a:ext cx="2147429" cy="1404155"/>
          </a:xfrm>
          <a:prstGeom prst="curved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79" name="Tabulka 307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75228013"/>
              </p:ext>
            </p:extLst>
          </p:nvPr>
        </p:nvGraphicFramePr>
        <p:xfrm>
          <a:off x="1475656" y="4221088"/>
          <a:ext cx="6096000" cy="18491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149736">
                <a:tc>
                  <a:txBody>
                    <a:bodyPr/>
                    <a:lstStyle/>
                    <a:p>
                      <a:r>
                        <a:rPr lang="cs-CZ" dirty="0" smtClean="0"/>
                        <a:t>Praha - Znojmo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Olomouc - Praha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Znojmo - Brno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Brno - Olomouc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Olomouc - Znojmo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90441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Řešení:</a:t>
            </a:r>
            <a:br>
              <a:rPr lang="cs-CZ" sz="2400" dirty="0" smtClean="0"/>
            </a:br>
            <a:r>
              <a:rPr lang="cs-CZ" sz="2400" dirty="0" smtClean="0"/>
              <a:t>2. Hrádek – Jaroslavice: 3 km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Hrádek – Hrušovany: 21 km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Hrádek – Třebíč: 75 km</a:t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>3. 3. nákladní auto – 80 km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5. závodní auto – 230 km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4. automobil – 110 km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1. kolo – 20 km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2. vlak – 70 km</a:t>
            </a:r>
            <a:br>
              <a:rPr lang="cs-CZ" sz="2400" dirty="0" smtClean="0"/>
            </a:br>
            <a:r>
              <a:rPr lang="cs-CZ" sz="2400" dirty="0" smtClean="0"/>
              <a:t>4. Praha – Znojmo: 200 km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Olomouc – Praha: 280 km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Znojmo – Brno: 60 km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Brno – Olomouc: 110 km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Olomouc – Znojmo: 170 km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</a:t>
            </a:r>
            <a:r>
              <a:rPr lang="cs-CZ" sz="2400" dirty="0"/>
              <a:t/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611560" y="58052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Citace: použité ilustrace: </a:t>
            </a: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3354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209</Words>
  <Application>Microsoft Office PowerPoint</Application>
  <PresentationFormat>Předvádění na obrazovce (4:3)</PresentationFormat>
  <Paragraphs>63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Vzdálenosti v kilometrech</vt:lpstr>
      <vt:lpstr>2. Dopiš vzdálenosti 3 km, 21 km, 75 km, když víš, že nejkratší vzdálenost je z Hrádku do Jaroslavic a nejdelší z Hrádku                       do Třebíče:</vt:lpstr>
      <vt:lpstr>3. Dopiš rychlost dopravních prostředků a seřaď je od nejpomalejšího po nejrychlejší:</vt:lpstr>
      <vt:lpstr>4. Zapiš vzdálenosti mezi městy do tabulky:</vt:lpstr>
      <vt:lpstr>  Řešení: 2. Hrádek – Jaroslavice: 3 km     Hrádek – Hrušovany: 21 km     Hrádek – Třebíč: 75 km  3. 3. nákladní auto – 80 km      5. závodní auto – 230 km      4. automobil – 110 km      1. kolo – 20 km      2. vlak – 70 km 4. Praha – Znojmo: 200 km      Olomouc – Praha: 280 km      Znojmo – Brno: 60 km      Brno – Olomouc: 110 km      Olomouc – Znojmo: 170 km           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08D4</dc:creator>
  <cp:lastModifiedBy>Dum</cp:lastModifiedBy>
  <cp:revision>44</cp:revision>
  <dcterms:created xsi:type="dcterms:W3CDTF">2011-06-19T09:19:17Z</dcterms:created>
  <dcterms:modified xsi:type="dcterms:W3CDTF">2013-01-11T10:05:58Z</dcterms:modified>
</cp:coreProperties>
</file>