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2" r:id="rId3"/>
    <p:sldId id="259" r:id="rId4"/>
    <p:sldId id="260" r:id="rId5"/>
    <p:sldId id="256" r:id="rId6"/>
    <p:sldId id="257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smtClean="0"/>
            <a:t>Téma:The weather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Sada:Anglický jazyk pro 4.ročník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VY_22_INOVACE_18_The weather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56AF68C-66B2-4BE1-BC63-203FFE9F5B52}" type="presOf" srcId="{FBBFC3EA-9D9D-4F3A-BEA6-9C2C0E46BF20}" destId="{832BF48F-0145-4429-9E02-8FCA946CCE9E}" srcOrd="1" destOrd="0" presId="urn:microsoft.com/office/officeart/2005/8/layout/target3"/>
    <dgm:cxn modelId="{808CCE3D-B984-4283-8A2F-E9D71BF3F77D}" type="presOf" srcId="{445C7998-7549-48B0-BD68-D4F0167F02E5}" destId="{BC35EE03-4121-4EF9-923D-7CB6D30D358D}" srcOrd="0" destOrd="0" presId="urn:microsoft.com/office/officeart/2005/8/layout/target3"/>
    <dgm:cxn modelId="{6EE32BE9-E763-403A-83D4-E31F5F9101A0}" type="presOf" srcId="{EBC41103-E2E5-4D48-9B4B-425520D3D098}" destId="{F969C235-9271-4D34-B740-D627A121CAD0}" srcOrd="1" destOrd="0" presId="urn:microsoft.com/office/officeart/2005/8/layout/target3"/>
    <dgm:cxn modelId="{507DBF34-AD05-479C-B2C5-9A1D5382D0C4}" type="presOf" srcId="{C73C7642-F245-4585-8F88-243F9FAEF6CA}" destId="{97289DF2-90F4-4EC2-A9FC-633B00BAB610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3D9DFA42-5349-4C57-A0DE-B156C912F73E}" type="presOf" srcId="{39F8B381-5807-488E-AC22-73DD4140ED4A}" destId="{71045F8C-00FA-488E-A7BD-E2E6753D979D}" srcOrd="0" destOrd="0" presId="urn:microsoft.com/office/officeart/2005/8/layout/target3"/>
    <dgm:cxn modelId="{266F9176-C07D-47B4-ACAB-E21F9F9793DC}" type="presOf" srcId="{019433A1-1324-4DE1-9E6F-32B851095F74}" destId="{A3817367-F2BC-482F-8832-FA00B51DCCF3}" srcOrd="0" destOrd="0" presId="urn:microsoft.com/office/officeart/2005/8/layout/target3"/>
    <dgm:cxn modelId="{1D8C95C6-5647-4255-AE52-08721765569C}" type="presOf" srcId="{DAEA276B-ECF9-46F6-A7D3-4693B2D32BC4}" destId="{F69A1436-182C-465B-AD7F-FE48E0C090C1}" srcOrd="1" destOrd="0" presId="urn:microsoft.com/office/officeart/2005/8/layout/target3"/>
    <dgm:cxn modelId="{CC832AB1-38AF-4480-9213-F61CE5064F08}" type="presOf" srcId="{DAEA276B-ECF9-46F6-A7D3-4693B2D32BC4}" destId="{CDED6FE3-AD8F-4ACC-B6B8-710EDDD97598}" srcOrd="0" destOrd="0" presId="urn:microsoft.com/office/officeart/2005/8/layout/target3"/>
    <dgm:cxn modelId="{98EF7221-07A8-4394-9490-E625CB9E8820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A00A8BA-B3F0-4AD2-98B4-9DC881F9A4BD}" type="presOf" srcId="{445C7998-7549-48B0-BD68-D4F0167F02E5}" destId="{4D19AB04-24FA-40C2-B203-52AE3D15E171}" srcOrd="1" destOrd="0" presId="urn:microsoft.com/office/officeart/2005/8/layout/target3"/>
    <dgm:cxn modelId="{0C663CB7-9919-4328-9698-B6F7AA9AA2DD}" type="presOf" srcId="{C73C7642-F245-4585-8F88-243F9FAEF6CA}" destId="{AA41A67C-3D3F-4AE9-9E0F-5D7F7BB2E741}" srcOrd="1" destOrd="0" presId="urn:microsoft.com/office/officeart/2005/8/layout/target3"/>
    <dgm:cxn modelId="{30F4C301-BF9A-484D-BEDC-5339C4492EFF}" type="presOf" srcId="{EBC41103-E2E5-4D48-9B4B-425520D3D098}" destId="{50C2F88D-8688-44C2-A854-691F34009D3B}" srcOrd="0" destOrd="0" presId="urn:microsoft.com/office/officeart/2005/8/layout/target3"/>
    <dgm:cxn modelId="{30DBC3BD-C541-46A0-9AE6-29D95BA43007}" type="presOf" srcId="{FBBFC3EA-9D9D-4F3A-BEA6-9C2C0E46BF20}" destId="{643EA938-EDE0-4533-ACCC-D2BD6F3A527C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909A322E-B13F-4189-91D6-C315B131EBEB}" type="presParOf" srcId="{71045F8C-00FA-488E-A7BD-E2E6753D979D}" destId="{3577EC6B-C980-4F34-8C69-4365E7B8FC8C}" srcOrd="0" destOrd="0" presId="urn:microsoft.com/office/officeart/2005/8/layout/target3"/>
    <dgm:cxn modelId="{00495394-2086-4EFD-A823-B28F5CA5C0A1}" type="presParOf" srcId="{71045F8C-00FA-488E-A7BD-E2E6753D979D}" destId="{6940EB87-DC1D-4BC3-9408-9AC2E1FFC039}" srcOrd="1" destOrd="0" presId="urn:microsoft.com/office/officeart/2005/8/layout/target3"/>
    <dgm:cxn modelId="{0DAA6B54-0EDA-4226-B6BC-EEF5B7FF1EBF}" type="presParOf" srcId="{71045F8C-00FA-488E-A7BD-E2E6753D979D}" destId="{BC35EE03-4121-4EF9-923D-7CB6D30D358D}" srcOrd="2" destOrd="0" presId="urn:microsoft.com/office/officeart/2005/8/layout/target3"/>
    <dgm:cxn modelId="{EAA186D1-403D-4EFC-84E3-57E1C2663990}" type="presParOf" srcId="{71045F8C-00FA-488E-A7BD-E2E6753D979D}" destId="{C95EEA27-3CBF-4645-A92D-9D8AF5C1CBFC}" srcOrd="3" destOrd="0" presId="urn:microsoft.com/office/officeart/2005/8/layout/target3"/>
    <dgm:cxn modelId="{1715D7AC-8A9F-4DF0-A04B-4A3AD5842F96}" type="presParOf" srcId="{71045F8C-00FA-488E-A7BD-E2E6753D979D}" destId="{851BB866-B6AE-4566-893F-4C635BA974FC}" srcOrd="4" destOrd="0" presId="urn:microsoft.com/office/officeart/2005/8/layout/target3"/>
    <dgm:cxn modelId="{2456738A-D94A-4A90-82C4-D446C5738F17}" type="presParOf" srcId="{71045F8C-00FA-488E-A7BD-E2E6753D979D}" destId="{643EA938-EDE0-4533-ACCC-D2BD6F3A527C}" srcOrd="5" destOrd="0" presId="urn:microsoft.com/office/officeart/2005/8/layout/target3"/>
    <dgm:cxn modelId="{4BB26C7E-96AD-49E7-8A23-0F8B17641634}" type="presParOf" srcId="{71045F8C-00FA-488E-A7BD-E2E6753D979D}" destId="{92F31B18-D66D-4CC7-89B9-378928DE877D}" srcOrd="6" destOrd="0" presId="urn:microsoft.com/office/officeart/2005/8/layout/target3"/>
    <dgm:cxn modelId="{A6204654-F634-4488-9617-F9965A36A8F5}" type="presParOf" srcId="{71045F8C-00FA-488E-A7BD-E2E6753D979D}" destId="{902074E1-B931-4618-97F1-FADBE82E9C3C}" srcOrd="7" destOrd="0" presId="urn:microsoft.com/office/officeart/2005/8/layout/target3"/>
    <dgm:cxn modelId="{D66F7111-9EB5-453F-9A66-33ECCC344401}" type="presParOf" srcId="{71045F8C-00FA-488E-A7BD-E2E6753D979D}" destId="{A3817367-F2BC-482F-8832-FA00B51DCCF3}" srcOrd="8" destOrd="0" presId="urn:microsoft.com/office/officeart/2005/8/layout/target3"/>
    <dgm:cxn modelId="{46BEA7D6-E862-4862-A760-6BE1CB79E06A}" type="presParOf" srcId="{71045F8C-00FA-488E-A7BD-E2E6753D979D}" destId="{626ABFF6-56C8-4386-B662-68EC364EED9D}" srcOrd="9" destOrd="0" presId="urn:microsoft.com/office/officeart/2005/8/layout/target3"/>
    <dgm:cxn modelId="{051D9D77-2EED-43F0-B6A6-D7A6619A5FCB}" type="presParOf" srcId="{71045F8C-00FA-488E-A7BD-E2E6753D979D}" destId="{6DB11F1C-D028-4800-9625-6611CA9DE6D4}" srcOrd="10" destOrd="0" presId="urn:microsoft.com/office/officeart/2005/8/layout/target3"/>
    <dgm:cxn modelId="{EAAA4920-4CD8-45B0-A32E-EDCA96E5C6A6}" type="presParOf" srcId="{71045F8C-00FA-488E-A7BD-E2E6753D979D}" destId="{CDED6FE3-AD8F-4ACC-B6B8-710EDDD97598}" srcOrd="11" destOrd="0" presId="urn:microsoft.com/office/officeart/2005/8/layout/target3"/>
    <dgm:cxn modelId="{07951ACD-1152-4931-BDF7-A54A602E071C}" type="presParOf" srcId="{71045F8C-00FA-488E-A7BD-E2E6753D979D}" destId="{397AC6D7-84A6-4150-958F-83C92D9ACF38}" srcOrd="12" destOrd="0" presId="urn:microsoft.com/office/officeart/2005/8/layout/target3"/>
    <dgm:cxn modelId="{256C9B11-3054-4F0A-BC45-92FB8ABD2B16}" type="presParOf" srcId="{71045F8C-00FA-488E-A7BD-E2E6753D979D}" destId="{D7419528-33A6-416D-9E64-B3F7915C5149}" srcOrd="13" destOrd="0" presId="urn:microsoft.com/office/officeart/2005/8/layout/target3"/>
    <dgm:cxn modelId="{3489726A-CD91-43A3-B7E2-95646D6FC09C}" type="presParOf" srcId="{71045F8C-00FA-488E-A7BD-E2E6753D979D}" destId="{97289DF2-90F4-4EC2-A9FC-633B00BAB610}" srcOrd="14" destOrd="0" presId="urn:microsoft.com/office/officeart/2005/8/layout/target3"/>
    <dgm:cxn modelId="{8C5133CC-BF64-4AC6-9B18-28DF3D8E3547}" type="presParOf" srcId="{71045F8C-00FA-488E-A7BD-E2E6753D979D}" destId="{234EBA9D-95B4-4C20-A84E-6F65F1085DC6}" srcOrd="15" destOrd="0" presId="urn:microsoft.com/office/officeart/2005/8/layout/target3"/>
    <dgm:cxn modelId="{C3EA43FA-860D-4AC9-94BE-3EB8DDAC6EBC}" type="presParOf" srcId="{71045F8C-00FA-488E-A7BD-E2E6753D979D}" destId="{12255512-213F-41DF-90A6-8B4CD74A2B52}" srcOrd="16" destOrd="0" presId="urn:microsoft.com/office/officeart/2005/8/layout/target3"/>
    <dgm:cxn modelId="{759B8826-1584-44FF-8BCA-C1E4E4C80898}" type="presParOf" srcId="{71045F8C-00FA-488E-A7BD-E2E6753D979D}" destId="{50C2F88D-8688-44C2-A854-691F34009D3B}" srcOrd="17" destOrd="0" presId="urn:microsoft.com/office/officeart/2005/8/layout/target3"/>
    <dgm:cxn modelId="{D8A602BF-71EB-4597-8BE7-844212DCFFA9}" type="presParOf" srcId="{71045F8C-00FA-488E-A7BD-E2E6753D979D}" destId="{4D19AB04-24FA-40C2-B203-52AE3D15E171}" srcOrd="18" destOrd="0" presId="urn:microsoft.com/office/officeart/2005/8/layout/target3"/>
    <dgm:cxn modelId="{7F5E86AA-F98E-4CE3-85DC-AFE720E6D539}" type="presParOf" srcId="{71045F8C-00FA-488E-A7BD-E2E6753D979D}" destId="{832BF48F-0145-4429-9E02-8FCA946CCE9E}" srcOrd="19" destOrd="0" presId="urn:microsoft.com/office/officeart/2005/8/layout/target3"/>
    <dgm:cxn modelId="{9A10DF3E-16D2-4EBB-BA22-013316B2225E}" type="presParOf" srcId="{71045F8C-00FA-488E-A7BD-E2E6753D979D}" destId="{E7297F21-D4FD-4A41-AE58-814D01A6B5E7}" srcOrd="20" destOrd="0" presId="urn:microsoft.com/office/officeart/2005/8/layout/target3"/>
    <dgm:cxn modelId="{918858DE-3827-4CE1-BD50-86623B43641D}" type="presParOf" srcId="{71045F8C-00FA-488E-A7BD-E2E6753D979D}" destId="{F69A1436-182C-465B-AD7F-FE48E0C090C1}" srcOrd="21" destOrd="0" presId="urn:microsoft.com/office/officeart/2005/8/layout/target3"/>
    <dgm:cxn modelId="{9DB5D0B2-F51B-4E13-B96B-69F4D1F8752B}" type="presParOf" srcId="{71045F8C-00FA-488E-A7BD-E2E6753D979D}" destId="{AA41A67C-3D3F-4AE9-9E0F-5D7F7BB2E741}" srcOrd="22" destOrd="0" presId="urn:microsoft.com/office/officeart/2005/8/layout/target3"/>
    <dgm:cxn modelId="{13351150-6212-4448-9067-F89ACB420D8D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VY_22_INOVACE_18_The weather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Sada:Anglický jazyk pro 4.ročník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Téma:The weather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F4A2C75E-3396-47F4-B74D-83C8E2BA584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019EFD26-6845-4F7F-BBAA-461BA2A32D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2C75E-3396-47F4-B74D-83C8E2BA584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EFD26-6845-4F7F-BBAA-461BA2A32D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2C75E-3396-47F4-B74D-83C8E2BA584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EFD26-6845-4F7F-BBAA-461BA2A32D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2C75E-3396-47F4-B74D-83C8E2BA584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EFD26-6845-4F7F-BBAA-461BA2A32D9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2C75E-3396-47F4-B74D-83C8E2BA584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EFD26-6845-4F7F-BBAA-461BA2A32D9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2C75E-3396-47F4-B74D-83C8E2BA584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EFD26-6845-4F7F-BBAA-461BA2A32D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2C75E-3396-47F4-B74D-83C8E2BA584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EFD26-6845-4F7F-BBAA-461BA2A32D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F4A2C75E-3396-47F4-B74D-83C8E2BA584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019EFD26-6845-4F7F-BBAA-461BA2A32D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F4A2C75E-3396-47F4-B74D-83C8E2BA584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019EFD26-6845-4F7F-BBAA-461BA2A32D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2C75E-3396-47F4-B74D-83C8E2BA584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EFD26-6845-4F7F-BBAA-461BA2A32D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2C75E-3396-47F4-B74D-83C8E2BA584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EFD26-6845-4F7F-BBAA-461BA2A32D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70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4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68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11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50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23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93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13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32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47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14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4A2C75E-3396-47F4-B74D-83C8E2BA584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19EFD26-6845-4F7F-BBAA-461BA2A32D9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074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7579896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984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Materiál je určen pro 4.ročník</a:t>
            </a:r>
          </a:p>
          <a:p>
            <a:r>
              <a:rPr lang="cs-CZ" smtClean="0"/>
              <a:t>Pracujeme s interaktivní tabulí</a:t>
            </a:r>
          </a:p>
          <a:p>
            <a:r>
              <a:rPr lang="cs-CZ" smtClean="0"/>
              <a:t>Procvičuje učivo učebnice Chit Chat 2,Unit 6-A sunny day</a:t>
            </a:r>
          </a:p>
          <a:p>
            <a:r>
              <a:rPr lang="cs-CZ" smtClean="0"/>
              <a:t>Pracujeme společně u interaktivní tabule,žáci se v práci střídají.</a:t>
            </a:r>
          </a:p>
          <a:p>
            <a:r>
              <a:rPr lang="cs-CZ" smtClean="0"/>
              <a:t>Inovace:využití interaktivní tabule vybízí žáky k aktivní osvojení učiva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10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Přiřazování vět o počasí k obrázkům.</a:t>
            </a:r>
          </a:p>
          <a:p>
            <a:endParaRPr lang="cs-CZ"/>
          </a:p>
          <a:p>
            <a:pPr marL="0" indent="0">
              <a:buNone/>
            </a:pPr>
            <a:endParaRPr lang="cs-CZ" smtClean="0"/>
          </a:p>
          <a:p>
            <a:r>
              <a:rPr lang="cs-CZ" smtClean="0"/>
              <a:t>Přiřazování vět o počasí k větám popisujícím činnost typickou pro toto počasí.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074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lářová\AppData\Local\Microsoft\Windows\Temporary Internet Files\Content.IE5\AM1I8PN9\MC9002501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65" y="674296"/>
            <a:ext cx="1984218" cy="2693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olářová\AppData\Local\Microsoft\Windows\Temporary Internet Files\Content.IE5\S7687CZ2\MC9002927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282" y="5445224"/>
            <a:ext cx="1591056" cy="128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olářová\AppData\Local\Microsoft\Windows\Temporary Internet Files\Content.IE5\DE4CGPLA\MC90043258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714" y="251471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olářová\AppData\Local\Microsoft\Windows\Temporary Internet Files\Content.IE5\K0O7W0UI\MP90040690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072014"/>
            <a:ext cx="2483768" cy="165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27584" y="4423942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It´s windy.</a:t>
            </a:r>
            <a:endParaRPr lang="cs-CZ" sz="2400"/>
          </a:p>
        </p:txBody>
      </p:sp>
      <p:sp>
        <p:nvSpPr>
          <p:cNvPr id="12" name="Obdélník 11"/>
          <p:cNvSpPr/>
          <p:nvPr/>
        </p:nvSpPr>
        <p:spPr>
          <a:xfrm>
            <a:off x="4572000" y="1696963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It´s cold</a:t>
            </a:r>
            <a:r>
              <a:rPr lang="cs-CZ" smtClean="0"/>
              <a:t>.</a:t>
            </a: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902742" y="4747978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It´s raining</a:t>
            </a:r>
            <a:r>
              <a:rPr lang="cs-CZ" smtClean="0"/>
              <a:t>.</a:t>
            </a: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281450" y="3464067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It´s snowing.</a:t>
            </a:r>
            <a:endParaRPr lang="cs-CZ" sz="2400"/>
          </a:p>
        </p:txBody>
      </p:sp>
      <p:sp>
        <p:nvSpPr>
          <p:cNvPr id="15" name="Obdélník 14"/>
          <p:cNvSpPr/>
          <p:nvPr/>
        </p:nvSpPr>
        <p:spPr>
          <a:xfrm>
            <a:off x="1907704" y="2020999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It´ s hot</a:t>
            </a:r>
            <a:r>
              <a:rPr lang="cs-CZ" smtClean="0"/>
              <a:t>.</a:t>
            </a:r>
            <a:endParaRPr lang="cs-CZ"/>
          </a:p>
        </p:txBody>
      </p:sp>
      <p:pic>
        <p:nvPicPr>
          <p:cNvPr id="1032" name="Picture 8" descr="C:\Users\Kolářová\AppData\Local\Microsoft\Windows\Temporary Internet Files\Content.IE5\S7687CZ2\MP90044908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836" y="171907"/>
            <a:ext cx="1307299" cy="1307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délník 16"/>
          <p:cNvSpPr/>
          <p:nvPr/>
        </p:nvSpPr>
        <p:spPr>
          <a:xfrm>
            <a:off x="6253139" y="3367702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It´s sunny</a:t>
            </a:r>
            <a:r>
              <a:rPr lang="cs-CZ" smtClean="0"/>
              <a:t>.</a:t>
            </a:r>
            <a:endParaRPr lang="cs-CZ"/>
          </a:p>
        </p:txBody>
      </p:sp>
      <p:pic>
        <p:nvPicPr>
          <p:cNvPr id="1033" name="Picture 9" descr="C:\Users\Kolářová\AppData\Local\Microsoft\Windows\Temporary Internet Files\Content.IE5\AM1I8PN9\MC90041097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270" y="654758"/>
            <a:ext cx="1687301" cy="1690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220071" y="731428"/>
            <a:ext cx="1607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smtClean="0">
                <a:solidFill>
                  <a:srgbClr val="00B050"/>
                </a:solidFill>
              </a:rPr>
              <a:t>MATCH</a:t>
            </a:r>
            <a:r>
              <a:rPr lang="cs-CZ" smtClean="0"/>
              <a:t>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494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Match the sentences and read.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smtClean="0"/>
              <a:t>It´s windy.</a:t>
            </a:r>
          </a:p>
          <a:p>
            <a:pPr>
              <a:lnSpc>
                <a:spcPct val="150000"/>
              </a:lnSpc>
            </a:pPr>
            <a:r>
              <a:rPr lang="cs-CZ" smtClean="0"/>
              <a:t>It´s sunny.</a:t>
            </a:r>
          </a:p>
          <a:p>
            <a:pPr>
              <a:lnSpc>
                <a:spcPct val="150000"/>
              </a:lnSpc>
            </a:pPr>
            <a:r>
              <a:rPr lang="cs-CZ" smtClean="0"/>
              <a:t>It´s cold.</a:t>
            </a:r>
          </a:p>
          <a:p>
            <a:pPr>
              <a:lnSpc>
                <a:spcPct val="150000"/>
              </a:lnSpc>
            </a:pPr>
            <a:r>
              <a:rPr lang="cs-CZ" smtClean="0"/>
              <a:t>It´s hot.</a:t>
            </a:r>
          </a:p>
          <a:p>
            <a:pPr>
              <a:lnSpc>
                <a:spcPct val="150000"/>
              </a:lnSpc>
            </a:pPr>
            <a:r>
              <a:rPr lang="cs-CZ" smtClean="0"/>
              <a:t>It´s raining.</a:t>
            </a:r>
          </a:p>
          <a:p>
            <a:pPr>
              <a:lnSpc>
                <a:spcPct val="150000"/>
              </a:lnSpc>
            </a:pPr>
            <a:r>
              <a:rPr lang="cs-CZ" smtClean="0"/>
              <a:t>It´s snowing.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644008" y="2132856"/>
            <a:ext cx="3888432" cy="360521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smtClean="0"/>
              <a:t>I can ski.</a:t>
            </a:r>
          </a:p>
          <a:p>
            <a:pPr>
              <a:lnSpc>
                <a:spcPct val="150000"/>
              </a:lnSpc>
            </a:pPr>
            <a:r>
              <a:rPr lang="cs-CZ" smtClean="0"/>
              <a:t>I´m very thirsty.</a:t>
            </a:r>
            <a:endParaRPr lang="cs-CZ" smtClean="0"/>
          </a:p>
          <a:p>
            <a:pPr>
              <a:lnSpc>
                <a:spcPct val="150000"/>
              </a:lnSpc>
            </a:pPr>
            <a:r>
              <a:rPr lang="cs-CZ" smtClean="0"/>
              <a:t>I can play with a kite.</a:t>
            </a:r>
          </a:p>
          <a:p>
            <a:pPr>
              <a:lnSpc>
                <a:spcPct val="150000"/>
              </a:lnSpc>
            </a:pPr>
            <a:r>
              <a:rPr lang="cs-CZ" smtClean="0"/>
              <a:t>I can </a:t>
            </a:r>
            <a:r>
              <a:rPr lang="cs-CZ" smtClean="0"/>
              <a:t>swim</a:t>
            </a:r>
            <a:r>
              <a:rPr lang="cs-CZ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mtClean="0"/>
              <a:t>I´ve got an umbrella.</a:t>
            </a:r>
          </a:p>
          <a:p>
            <a:pPr>
              <a:lnSpc>
                <a:spcPct val="150000"/>
              </a:lnSpc>
            </a:pPr>
            <a:r>
              <a:rPr lang="cs-CZ" smtClean="0"/>
              <a:t>I´ve </a:t>
            </a:r>
            <a:r>
              <a:rPr lang="cs-CZ" smtClean="0"/>
              <a:t>got a hat and coat.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7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Ilustrace:</a:t>
            </a:r>
          </a:p>
          <a:p>
            <a:endParaRPr lang="cs-CZ"/>
          </a:p>
          <a:p>
            <a:pPr marL="0" indent="0">
              <a:buNone/>
            </a:pP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583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57</TotalTime>
  <Words>176</Words>
  <Application>Microsoft Office PowerPoint</Application>
  <PresentationFormat>Předvádění na obrazovce (4:3)</PresentationFormat>
  <Paragraphs>41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Špendlík</vt:lpstr>
      <vt:lpstr>Motiv systému Office</vt:lpstr>
      <vt:lpstr>Prezentace aplikace PowerPoint</vt:lpstr>
      <vt:lpstr>Anotace</vt:lpstr>
      <vt:lpstr>Obsah</vt:lpstr>
      <vt:lpstr>Prezentace aplikace PowerPoint</vt:lpstr>
      <vt:lpstr>Match the sentences and read.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Kolářová</dc:creator>
  <cp:lastModifiedBy>Kolářová</cp:lastModifiedBy>
  <cp:revision>10</cp:revision>
  <dcterms:created xsi:type="dcterms:W3CDTF">2012-01-16T17:32:36Z</dcterms:created>
  <dcterms:modified xsi:type="dcterms:W3CDTF">2012-01-23T14:05:47Z</dcterms:modified>
</cp:coreProperties>
</file>