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6" r:id="rId2"/>
    <p:sldId id="267" r:id="rId3"/>
    <p:sldId id="268" r:id="rId4"/>
    <p:sldId id="269" r:id="rId5"/>
    <p:sldId id="270" r:id="rId6"/>
    <p:sldId id="271" r:id="rId7"/>
    <p:sldId id="272" r:id="rId8"/>
    <p:sldId id="273" r:id="rId9"/>
    <p:sldId id="27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4789768-F5F4-4A4B-885F-996867BDCF92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A38BFB-6EC7-4457-999D-A19B1A8B85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6813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52001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80090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90239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02868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63499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65196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22142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54857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19117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73449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80315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2F1F3E-BFB1-4129-BFF5-30CCCC06F1B9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20597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332656"/>
            <a:ext cx="7772400" cy="1470025"/>
          </a:xfrm>
        </p:spPr>
        <p:txBody>
          <a:bodyPr>
            <a:normAutofit/>
          </a:bodyPr>
          <a:lstStyle/>
          <a:p>
            <a:endParaRPr lang="cs-CZ" sz="1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2348880"/>
            <a:ext cx="6400800" cy="3528392"/>
          </a:xfrm>
        </p:spPr>
        <p:txBody>
          <a:bodyPr>
            <a:normAutofit/>
          </a:bodyPr>
          <a:lstStyle/>
          <a:p>
            <a:r>
              <a:rPr lang="cs-CZ" sz="2000" dirty="0" smtClean="0">
                <a:solidFill>
                  <a:schemeClr val="tx1"/>
                </a:solidFill>
              </a:rPr>
              <a:t>Základní škola, Hrádek 203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Projekt: CZ.1.07/1.400/21.1220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VY_32_INOVACE_04_Matematika_9</a:t>
            </a:r>
            <a:r>
              <a:rPr lang="cs-CZ" sz="2000" dirty="0" smtClean="0">
                <a:solidFill>
                  <a:schemeClr val="tx1"/>
                </a:solidFill>
              </a:rPr>
              <a:t>. a 10.ročník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12_Násobení 2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Autor: Mgr. Jana Štruncová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Anotace: Sestavování, zápis a výpočet příkladů – násobení čísla 2, materiál slouží k projekci na interaktivní tabuli</a:t>
            </a:r>
          </a:p>
          <a:p>
            <a:endParaRPr lang="cs-CZ" sz="2000" dirty="0" smtClean="0"/>
          </a:p>
          <a:p>
            <a:endParaRPr lang="cs-CZ" dirty="0"/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3152" y="476672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399558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dirty="0" smtClean="0"/>
              <a:t>1. Spočítej a napiš výsledek: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2 + 2 + 2 + 2 + 2 = _____             5 . 2 = ____</a:t>
            </a:r>
            <a:endParaRPr lang="cs-CZ" dirty="0"/>
          </a:p>
        </p:txBody>
      </p:sp>
      <p:pic>
        <p:nvPicPr>
          <p:cNvPr id="2050" name="Picture 2" descr="C:\Users\08D4\AppData\Local\Microsoft\Windows\Temporary Internet Files\Content.IE5\S7687CZ2\MC900441719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844824"/>
            <a:ext cx="1551930" cy="14760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Users\08D4\AppData\Local\Microsoft\Windows\Temporary Internet Files\Content.IE5\S7687CZ2\MC900441719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75458" y="1933856"/>
            <a:ext cx="1551930" cy="14760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Users\08D4\AppData\Local\Microsoft\Windows\Temporary Internet Files\Content.IE5\S7687CZ2\MC900441719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1933856"/>
            <a:ext cx="1551930" cy="14760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C:\Users\08D4\AppData\Local\Microsoft\Windows\Temporary Internet Files\Content.IE5\S7687CZ2\MC900441719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48262" y="1933856"/>
            <a:ext cx="1551930" cy="14760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C:\Users\08D4\AppData\Local\Microsoft\Windows\Temporary Internet Files\Content.IE5\S7687CZ2\MC900441719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1933856"/>
            <a:ext cx="1551930" cy="14760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068386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/>
          </a:bodyPr>
          <a:lstStyle/>
          <a:p>
            <a:pPr algn="l"/>
            <a:r>
              <a:rPr lang="cs-CZ" sz="3200" dirty="0" smtClean="0"/>
              <a:t>2. Sestav příklad a vypočítej: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400600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u="sng" dirty="0" smtClean="0"/>
          </a:p>
          <a:p>
            <a:pPr marL="0" indent="0">
              <a:buNone/>
            </a:pPr>
            <a:endParaRPr lang="cs-CZ" u="sng" dirty="0" smtClean="0"/>
          </a:p>
          <a:p>
            <a:pPr marL="0" indent="0">
              <a:buNone/>
            </a:pPr>
            <a:r>
              <a:rPr lang="cs-CZ" u="sng" dirty="0" smtClean="0"/>
              <a:t>    +     +     +     +     +     +     =   ___</a:t>
            </a:r>
          </a:p>
          <a:p>
            <a:pPr marL="0" indent="0">
              <a:buNone/>
            </a:pPr>
            <a:endParaRPr lang="cs-CZ" u="sng" dirty="0"/>
          </a:p>
          <a:p>
            <a:pPr marL="0" indent="0">
              <a:buNone/>
            </a:pPr>
            <a:r>
              <a:rPr lang="cs-CZ" dirty="0" smtClean="0"/>
              <a:t>7 . 2 = _____</a:t>
            </a:r>
            <a:r>
              <a:rPr lang="cs-CZ" u="sng" dirty="0" smtClean="0"/>
              <a:t>  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3074" name="Picture 2" descr="C:\Users\08D4\AppData\Local\Microsoft\Windows\Temporary Internet Files\Content.IE5\TOVS9IB7\MC90019331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268760"/>
            <a:ext cx="1468958" cy="15616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Users\08D4\AppData\Local\Microsoft\Windows\Temporary Internet Files\Content.IE5\TOVS9IB7\MC90019331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54695" y="1267838"/>
            <a:ext cx="1468958" cy="15616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Users\08D4\AppData\Local\Microsoft\Windows\Temporary Internet Files\Content.IE5\TOVS9IB7\MC90019331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85862" y="1266916"/>
            <a:ext cx="1468958" cy="15616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C:\Users\08D4\AppData\Local\Microsoft\Windows\Temporary Internet Files\Content.IE5\TOVS9IB7\MC90019331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17029" y="1265994"/>
            <a:ext cx="1468958" cy="15616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C:\Users\08D4\AppData\Local\Microsoft\Windows\Temporary Internet Files\Content.IE5\TOVS9IB7\MC90019331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1281692"/>
            <a:ext cx="1468958" cy="15616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C:\Users\08D4\AppData\Local\Microsoft\Windows\Temporary Internet Files\Content.IE5\TOVS9IB7\MC90019331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995696"/>
            <a:ext cx="1468958" cy="15616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C:\Users\08D4\AppData\Local\Microsoft\Windows\Temporary Internet Files\Content.IE5\TOVS9IB7\MC90019331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44886" y="3059176"/>
            <a:ext cx="1468958" cy="15616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70463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/>
          </a:bodyPr>
          <a:lstStyle/>
          <a:p>
            <a:pPr algn="l"/>
            <a:r>
              <a:rPr lang="cs-CZ" sz="3200" dirty="0" smtClean="0"/>
              <a:t>3. Sestav příklad a vypočítej: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544616"/>
          </a:xfrm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u="sng" dirty="0" smtClean="0"/>
              <a:t>     +     +     =______</a:t>
            </a:r>
          </a:p>
          <a:p>
            <a:pPr marL="0" indent="0">
              <a:buNone/>
            </a:pPr>
            <a:endParaRPr lang="cs-CZ" u="sng" dirty="0"/>
          </a:p>
          <a:p>
            <a:pPr marL="0" indent="0">
              <a:buNone/>
            </a:pPr>
            <a:r>
              <a:rPr lang="cs-CZ" dirty="0" smtClean="0"/>
              <a:t>____.____=______</a:t>
            </a:r>
            <a:endParaRPr lang="cs-CZ" dirty="0"/>
          </a:p>
        </p:txBody>
      </p:sp>
      <p:pic>
        <p:nvPicPr>
          <p:cNvPr id="4098" name="Picture 2" descr="C:\Users\08D4\AppData\Local\Microsoft\Windows\Temporary Internet Files\Content.IE5\MU6H004U\MC90039856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9025" y="1395413"/>
            <a:ext cx="1339850" cy="20589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Users\08D4\AppData\Local\Microsoft\Windows\Temporary Internet Files\Content.IE5\MU6H004U\MC90039856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1478901"/>
            <a:ext cx="1339850" cy="20589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Users\08D4\AppData\Local\Microsoft\Windows\Temporary Internet Files\Content.IE5\MU6H004U\MC90039856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1478900"/>
            <a:ext cx="1339850" cy="20589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858576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 fontScale="90000"/>
          </a:bodyPr>
          <a:lstStyle/>
          <a:p>
            <a:pPr algn="l"/>
            <a:r>
              <a:rPr lang="cs-CZ" sz="3200" dirty="0" smtClean="0"/>
              <a:t>4. Sestav příklad a vypočítej: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544616"/>
          </a:xfrm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u="sng" dirty="0" smtClean="0"/>
              <a:t>     +     +     +     +     +     +     +     +     =_____</a:t>
            </a:r>
          </a:p>
          <a:p>
            <a:pPr marL="0" indent="0">
              <a:buNone/>
            </a:pPr>
            <a:endParaRPr lang="cs-CZ" u="sng" dirty="0"/>
          </a:p>
          <a:p>
            <a:pPr marL="0" indent="0">
              <a:buNone/>
            </a:pPr>
            <a:r>
              <a:rPr lang="cs-CZ" dirty="0" smtClean="0"/>
              <a:t>_____._____=_____</a:t>
            </a:r>
            <a:endParaRPr lang="cs-CZ" dirty="0"/>
          </a:p>
        </p:txBody>
      </p:sp>
      <p:pic>
        <p:nvPicPr>
          <p:cNvPr id="13" name="Picture 2" descr="C:\Users\08D4\AppData\Local\Microsoft\Windows\Temporary Internet Files\Content.IE5\TOVS9IB7\MC90009787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3" y="1456865"/>
            <a:ext cx="1440160" cy="11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2" descr="C:\Users\08D4\AppData\Local\Microsoft\Windows\Temporary Internet Files\Content.IE5\TOVS9IB7\MC90009787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32113" y="1456865"/>
            <a:ext cx="1440160" cy="11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2" descr="C:\Users\08D4\AppData\Local\Microsoft\Windows\Temporary Internet Files\Content.IE5\TOVS9IB7\MC90009787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67379" y="1456865"/>
            <a:ext cx="1440160" cy="11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2" descr="C:\Users\08D4\AppData\Local\Microsoft\Windows\Temporary Internet Files\Content.IE5\TOVS9IB7\MC90009787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1456865"/>
            <a:ext cx="1440160" cy="11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2" descr="C:\Users\08D4\AppData\Local\Microsoft\Windows\Temporary Internet Files\Content.IE5\TOVS9IB7\MC90009787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1456865"/>
            <a:ext cx="1440160" cy="11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2" descr="C:\Users\08D4\AppData\Local\Microsoft\Windows\Temporary Internet Files\Content.IE5\TOVS9IB7\MC90009787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3101186"/>
            <a:ext cx="1440160" cy="11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2" descr="C:\Users\08D4\AppData\Local\Microsoft\Windows\Temporary Internet Files\Content.IE5\TOVS9IB7\MC90009787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3101186"/>
            <a:ext cx="1440160" cy="11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2" descr="C:\Users\08D4\AppData\Local\Microsoft\Windows\Temporary Internet Files\Content.IE5\TOVS9IB7\MC90009787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32113" y="3101186"/>
            <a:ext cx="1440160" cy="11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" descr="C:\Users\08D4\AppData\Local\Microsoft\Windows\Temporary Internet Files\Content.IE5\TOVS9IB7\MC90009787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7215" y="3101930"/>
            <a:ext cx="1440160" cy="11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086157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/>
          </a:bodyPr>
          <a:lstStyle/>
          <a:p>
            <a:pPr algn="l"/>
            <a:r>
              <a:rPr lang="cs-CZ" sz="3200" dirty="0" smtClean="0"/>
              <a:t>5. Vypočítej, kolik je celkem mrkví: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472608"/>
          </a:xfrm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u="sng" dirty="0" smtClean="0"/>
              <a:t>     +     +     +     =______</a:t>
            </a:r>
          </a:p>
          <a:p>
            <a:pPr marL="0" indent="0">
              <a:buNone/>
            </a:pPr>
            <a:endParaRPr lang="cs-CZ" u="sng" dirty="0"/>
          </a:p>
          <a:p>
            <a:pPr marL="0" indent="0">
              <a:buNone/>
            </a:pPr>
            <a:r>
              <a:rPr lang="cs-CZ" dirty="0" smtClean="0"/>
              <a:t>_____ . _____ = _____  </a:t>
            </a:r>
          </a:p>
        </p:txBody>
      </p:sp>
      <p:pic>
        <p:nvPicPr>
          <p:cNvPr id="6146" name="Picture 2" descr="C:\Users\08D4\AppData\Local\Microsoft\Windows\Temporary Internet Files\Content.IE5\K0O7W0UI\MC900441780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556792"/>
            <a:ext cx="1656184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Users\08D4\AppData\Local\Microsoft\Windows\Temporary Internet Files\Content.IE5\K0O7W0UI\MC900441780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0443" y="1556792"/>
            <a:ext cx="1656184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Users\08D4\AppData\Local\Microsoft\Windows\Temporary Internet Files\Content.IE5\K0O7W0UI\MC900441780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1556792"/>
            <a:ext cx="1656184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C:\Users\08D4\AppData\Local\Microsoft\Windows\Temporary Internet Files\Content.IE5\K0O7W0UI\MC900441780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1556792"/>
            <a:ext cx="1656184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065766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/>
          </a:bodyPr>
          <a:lstStyle/>
          <a:p>
            <a:pPr algn="l"/>
            <a:r>
              <a:rPr lang="cs-CZ" sz="3200" dirty="0" smtClean="0"/>
              <a:t>6. Kolik závodilo celkem cyklistů?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688632"/>
          </a:xfrm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u="sng" dirty="0" smtClean="0"/>
              <a:t>     +     =</a:t>
            </a:r>
            <a:r>
              <a:rPr lang="cs-CZ" dirty="0" smtClean="0"/>
              <a:t>_____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_____._____=_____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Celkem závodili _______ cyklisté.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7170" name="Picture 2" descr="C:\Users\08D4\AppData\Local\Microsoft\Windows\Temporary Internet Files\Content.IE5\ZDUB3LS2\MC90019178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7" y="980728"/>
            <a:ext cx="1515517" cy="20411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Users\08D4\AppData\Local\Microsoft\Windows\Temporary Internet Files\Content.IE5\ZDUB3LS2\MC90019178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02710" y="980728"/>
            <a:ext cx="1515517" cy="20411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Users\08D4\AppData\Local\Microsoft\Windows\Temporary Internet Files\Content.IE5\ZDUB3LS2\MC90019178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85897" y="980727"/>
            <a:ext cx="1515517" cy="20411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C:\Users\08D4\AppData\Local\Microsoft\Windows\Temporary Internet Files\Content.IE5\ZDUB3LS2\MC90019178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309" y="980726"/>
            <a:ext cx="1515517" cy="20411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931340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dirty="0" smtClean="0"/>
              <a:t>7. Kolik tulipánů je celkem v květináčích?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328592"/>
          </a:xfrm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u="sng" dirty="0" smtClean="0"/>
              <a:t>     +     +     +     +     +     =_____</a:t>
            </a:r>
          </a:p>
          <a:p>
            <a:pPr marL="0" indent="0">
              <a:buNone/>
            </a:pPr>
            <a:endParaRPr lang="cs-CZ" u="sng" dirty="0"/>
          </a:p>
          <a:p>
            <a:pPr marL="0" indent="0">
              <a:buNone/>
            </a:pPr>
            <a:r>
              <a:rPr lang="cs-CZ" dirty="0" smtClean="0"/>
              <a:t>_____ . _____ = _____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V květináčích je celkem _________ tulipánů.</a:t>
            </a:r>
            <a:endParaRPr lang="cs-CZ" dirty="0"/>
          </a:p>
        </p:txBody>
      </p:sp>
      <p:pic>
        <p:nvPicPr>
          <p:cNvPr id="8194" name="Picture 2" descr="C:\Users\08D4\AppData\Local\Microsoft\Windows\Temporary Internet Files\Content.IE5\2A9ODWEN\MC90027866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683296"/>
            <a:ext cx="1091853" cy="14794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Users\08D4\AppData\Local\Microsoft\Windows\Temporary Internet Files\Content.IE5\2A9ODWEN\MC90027866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683296"/>
            <a:ext cx="1091853" cy="14794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Users\08D4\AppData\Local\Microsoft\Windows\Temporary Internet Files\Content.IE5\2A9ODWEN\MC90027866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1691988"/>
            <a:ext cx="1091853" cy="14794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C:\Users\08D4\AppData\Local\Microsoft\Windows\Temporary Internet Files\Content.IE5\2A9ODWEN\MC90027866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1683296"/>
            <a:ext cx="1091853" cy="14794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C:\Users\08D4\AppData\Local\Microsoft\Windows\Temporary Internet Files\Content.IE5\2A9ODWEN\MC90027866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3" y="1683296"/>
            <a:ext cx="1091853" cy="14794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C:\Users\08D4\AppData\Local\Microsoft\Windows\Temporary Internet Files\Content.IE5\2A9ODWEN\MC90027866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336" y="1691988"/>
            <a:ext cx="1091853" cy="14794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09848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/>
          </a:bodyPr>
          <a:lstStyle/>
          <a:p>
            <a:pPr algn="l"/>
            <a:r>
              <a:rPr lang="cs-CZ" sz="2400" dirty="0"/>
              <a:t>Citace: použité ilustrace: </a:t>
            </a:r>
            <a:r>
              <a:rPr lang="cs-CZ" sz="2400" dirty="0">
                <a:hlinkClick r:id="rId2"/>
              </a:rPr>
              <a:t>http://office.microsoft.com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4006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Řešení:</a:t>
            </a:r>
          </a:p>
          <a:p>
            <a:pPr marL="457200" indent="-457200">
              <a:buAutoNum type="arabicPeriod"/>
            </a:pPr>
            <a:r>
              <a:rPr lang="cs-CZ" sz="2000" dirty="0" smtClean="0"/>
              <a:t>2+2+2+2+2 = 10                                        5 . 2 = 10</a:t>
            </a:r>
          </a:p>
          <a:p>
            <a:pPr marL="457200" indent="-457200">
              <a:buAutoNum type="arabicPeriod"/>
            </a:pPr>
            <a:r>
              <a:rPr lang="cs-CZ" sz="2000" dirty="0" smtClean="0"/>
              <a:t>2+2+2+2+2+2+2 = 14                               7 . 2 = 14</a:t>
            </a:r>
          </a:p>
          <a:p>
            <a:pPr marL="457200" indent="-457200">
              <a:buAutoNum type="arabicPeriod"/>
            </a:pPr>
            <a:r>
              <a:rPr lang="cs-CZ" sz="2000" dirty="0" smtClean="0"/>
              <a:t>2+2+2 = 6                                                   3 . 2 = 6</a:t>
            </a:r>
          </a:p>
          <a:p>
            <a:pPr marL="457200" indent="-457200">
              <a:buAutoNum type="arabicPeriod"/>
            </a:pPr>
            <a:r>
              <a:rPr lang="cs-CZ" sz="2000" dirty="0" smtClean="0"/>
              <a:t>2+2+2+2+2+2+2+2+2 = 18                      9 . 2 = 18</a:t>
            </a:r>
          </a:p>
          <a:p>
            <a:pPr marL="457200" indent="-457200">
              <a:buAutoNum type="arabicPeriod"/>
            </a:pPr>
            <a:r>
              <a:rPr lang="cs-CZ" sz="2000" dirty="0" smtClean="0"/>
              <a:t>2+2+2+2 = 8                                               4 . 2 = 8</a:t>
            </a:r>
          </a:p>
          <a:p>
            <a:pPr marL="457200" indent="-457200">
              <a:buAutoNum type="arabicPeriod"/>
            </a:pPr>
            <a:r>
              <a:rPr lang="cs-CZ" sz="2000" dirty="0" smtClean="0"/>
              <a:t>2+2 = 4                                                        2 . 2 = 4</a:t>
            </a:r>
          </a:p>
          <a:p>
            <a:pPr marL="457200" indent="-457200">
              <a:buAutoNum type="arabicPeriod"/>
            </a:pPr>
            <a:r>
              <a:rPr lang="cs-CZ" sz="2000" dirty="0" smtClean="0"/>
              <a:t>2+2+2+2+2+2 = 12                                    6 . 2 = 12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</a:t>
            </a:r>
          </a:p>
          <a:p>
            <a:pPr marL="0" indent="0">
              <a:buNone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9470780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712</TotalTime>
  <Words>244</Words>
  <Application>Microsoft Office PowerPoint</Application>
  <PresentationFormat>Předvádění na obrazovce (4:3)</PresentationFormat>
  <Paragraphs>81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1. Spočítej a napiš výsledek:</vt:lpstr>
      <vt:lpstr>2. Sestav příklad a vypočítej:</vt:lpstr>
      <vt:lpstr>3. Sestav příklad a vypočítej:</vt:lpstr>
      <vt:lpstr>4. Sestav příklad a vypočítej:</vt:lpstr>
      <vt:lpstr>5. Vypočítej, kolik je celkem mrkví:</vt:lpstr>
      <vt:lpstr>6. Kolik závodilo celkem cyklistů?</vt:lpstr>
      <vt:lpstr>7. Kolik tulipánů je celkem v květináčích?</vt:lpstr>
      <vt:lpstr>Citace: použité ilustrace: http://office.microsoft.com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08D4</dc:creator>
  <cp:lastModifiedBy>08D4</cp:lastModifiedBy>
  <cp:revision>76</cp:revision>
  <dcterms:created xsi:type="dcterms:W3CDTF">2011-06-19T09:19:17Z</dcterms:created>
  <dcterms:modified xsi:type="dcterms:W3CDTF">2012-05-29T09:19:25Z</dcterms:modified>
</cp:coreProperties>
</file>