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FF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</a:t>
            </a:r>
            <a:r>
              <a:rPr lang="cs-CZ" sz="2000" dirty="0" smtClean="0">
                <a:solidFill>
                  <a:schemeClr val="tx1"/>
                </a:solidFill>
              </a:rPr>
              <a:t>. a 10. 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18_Sčítání a odčítání pomocí kalkulátoru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Procvičování sčítání a odčítání na kalkulátoru, správné výpočty si žáci ověří odkrytím obrázku, sestavením slova z písmen, vybarvením obrázku, úkol č.1 je založen na animační události,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1. Vypočítej pomocí kalkulátoru, klikni na správný výsledek a odkryj              obrázek:</a:t>
            </a:r>
            <a:endParaRPr lang="cs-CZ" sz="2400" dirty="0"/>
          </a:p>
        </p:txBody>
      </p:sp>
      <p:pic>
        <p:nvPicPr>
          <p:cNvPr id="1027" name="Picture 3" descr="C:\Users\08D4\Desktop\Rakousko\P40902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90" y="1595541"/>
            <a:ext cx="5423892" cy="410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3892" y="1381766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03950" y="1398414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44885" y="1398414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85820" y="1398414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3892" y="2873842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19890" y="2893934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44886" y="2910582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85821" y="2910582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06697" y="4413207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60825" y="4413207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24827" y="4406102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8955" y="4386010"/>
            <a:ext cx="1440935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36196" y="1229269"/>
            <a:ext cx="241226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   25 + 36   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48 + 48   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13 + 31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37 + 73 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50 + 39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67 + 24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92 – 73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86 – 65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31 – 16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100 – 82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76 – 56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   48 - 22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62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499" y="116632"/>
            <a:ext cx="8229600" cy="620688"/>
          </a:xfrm>
          <a:solidFill>
            <a:schemeClr val="bg1"/>
          </a:solidFill>
          <a:ln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2. Příklady vypočítej pomocí kalkulátoru, v tabulce vyhledej písmena, která odpovídají správným výsledkům, zapiš je do mřížky a slovo přečti: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760640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90 – 45 – 40 = ___           </a:t>
            </a:r>
          </a:p>
          <a:p>
            <a:pPr marL="0" indent="0">
              <a:buNone/>
            </a:pPr>
            <a:r>
              <a:rPr lang="cs-CZ" sz="2400" dirty="0" smtClean="0"/>
              <a:t>72 – 50 +   8 = ___</a:t>
            </a:r>
          </a:p>
          <a:p>
            <a:pPr marL="0" indent="0">
              <a:buNone/>
            </a:pPr>
            <a:r>
              <a:rPr lang="cs-CZ" sz="2400" dirty="0" smtClean="0"/>
              <a:t>40 + 10 + 20 = ___</a:t>
            </a:r>
          </a:p>
          <a:p>
            <a:pPr marL="0" indent="0">
              <a:buNone/>
            </a:pPr>
            <a:r>
              <a:rPr lang="cs-CZ" sz="2400" dirty="0" smtClean="0"/>
              <a:t>99 – 50 – 11 = 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12 + 65 = ___</a:t>
            </a:r>
          </a:p>
          <a:p>
            <a:pPr marL="0" indent="0">
              <a:buNone/>
            </a:pPr>
            <a:r>
              <a:rPr lang="cs-CZ" sz="2400" dirty="0" smtClean="0"/>
              <a:t>         33 + 22 = 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100 – 49 = ___</a:t>
            </a:r>
          </a:p>
          <a:p>
            <a:pPr marL="0" indent="0">
              <a:buNone/>
            </a:pPr>
            <a:r>
              <a:rPr lang="cs-CZ" sz="2400" dirty="0" smtClean="0"/>
              <a:t>48 – 24 – 12 = 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63 – 61 = ___</a:t>
            </a:r>
            <a:r>
              <a:rPr lang="cs-CZ" sz="1800" dirty="0" smtClean="0"/>
              <a:t>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3313374" y="112474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20689" y="170080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20689" y="285293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20689" y="227687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20689" y="342647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20689" y="457860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20689" y="5730730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20689" y="515466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20689" y="400253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72463" y="561801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80312" y="504195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80312" y="4469579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372463" y="3893515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80312" y="3317451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380312" y="2741387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80312" y="215800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380312" y="156517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380312" y="1005880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956376" y="561801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956376" y="504195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956376" y="4465890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956376" y="388982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956376" y="331376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956376" y="2740999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956376" y="2165323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956376" y="156517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956376" y="1005880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3. Vypočítej příklady na kalkulátoru a podle výsledku políčka vybarvi určenou barvou: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43129" y="2216874"/>
            <a:ext cx="987551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37+12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643129" y="1302474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53+37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6281" y="3135110"/>
            <a:ext cx="914400" cy="172819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71-26+7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3000000">
            <a:off x="5105758" y="5176281"/>
            <a:ext cx="1579031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34+11-6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-3000000">
            <a:off x="3744658" y="5145844"/>
            <a:ext cx="149956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60-47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-3000000">
            <a:off x="3655399" y="3411816"/>
            <a:ext cx="12744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82-26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rot="3000000">
            <a:off x="5383591" y="3433667"/>
            <a:ext cx="12744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95-18-33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1619672" y="1604226"/>
            <a:ext cx="2088232" cy="960678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21 + 22 + 23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34649" y="1742278"/>
            <a:ext cx="576064" cy="589509"/>
          </a:xfrm>
          <a:prstGeom prst="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904414" y="1745794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25437" y="2331787"/>
            <a:ext cx="576064" cy="58950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901501" y="2335303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25437" y="2921296"/>
            <a:ext cx="576064" cy="58950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901501" y="2924812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25909" y="3517837"/>
            <a:ext cx="576064" cy="58950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904414" y="3517837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25909" y="4107346"/>
            <a:ext cx="576064" cy="589509"/>
          </a:xfrm>
          <a:prstGeom prst="rect">
            <a:avLst/>
          </a:prstGeom>
          <a:solidFill>
            <a:srgbClr val="99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927241" y="4107346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334649" y="4696855"/>
            <a:ext cx="576064" cy="58950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927241" y="4696855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334649" y="5272362"/>
            <a:ext cx="576064" cy="589509"/>
          </a:xfrm>
          <a:prstGeom prst="rect">
            <a:avLst/>
          </a:prstGeom>
          <a:solidFill>
            <a:srgbClr val="99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929682" y="5272363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901501" y="5867080"/>
            <a:ext cx="576064" cy="5895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325437" y="5861872"/>
            <a:ext cx="576064" cy="58950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/>
              <a:t>Citace:</a:t>
            </a:r>
            <a:r>
              <a:rPr lang="cs-CZ" sz="2400" dirty="0"/>
              <a:t> použité ilustrace : http//office.microsoft.com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                   archív autora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Řešení: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25+36=61, 48+48=96, 13+31=44, 37+73=110, 50+39=89, 67+24=91,</a:t>
            </a:r>
          </a:p>
          <a:p>
            <a:pPr marL="0" indent="0">
              <a:buNone/>
            </a:pPr>
            <a:r>
              <a:rPr lang="cs-CZ" sz="2000" dirty="0" smtClean="0"/>
              <a:t>        92-73=19, 86-65=21, 31-16=15, 100-82=18, 76-56=20, 48-22=26.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2. 90-45-40=5, 72-50+8=30, 40+10+20=70, 99-50-11=29, 12+65=77,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33+22=55, 100-49=51, 48-24-12=12, 63-61=2.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PRÁZDNINY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3. 21+22+23=66, 53+37=90, 37+12=49, 82-26=36, 71-26+7=52, 95-18-33=44,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60-47=13, 34+11-6=39.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2460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796</TotalTime>
  <Words>354</Words>
  <Application>Microsoft Office PowerPoint</Application>
  <PresentationFormat>Předvádění na obrazovce (4:3)</PresentationFormat>
  <Paragraphs>90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1. Vypočítej pomocí kalkulátoru, klikni na správný výsledek a odkryj              obrázek:</vt:lpstr>
      <vt:lpstr>2. Příklady vypočítej pomocí kalkulátoru, v tabulce vyhledej písmena, která odpovídají správným výsledkům, zapiš je do mřížky a slovo přečti:</vt:lpstr>
      <vt:lpstr>3. Vypočítej příklady na kalkulátoru a podle výsledku políčka vybarvi určenou barvou:</vt:lpstr>
      <vt:lpstr>Citace: použité ilustrace : http//office.microsoft.com                                                archív autora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57</cp:revision>
  <dcterms:created xsi:type="dcterms:W3CDTF">2011-06-19T09:19:17Z</dcterms:created>
  <dcterms:modified xsi:type="dcterms:W3CDTF">2012-05-29T09:22:11Z</dcterms:modified>
</cp:coreProperties>
</file>