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3" r:id="rId3"/>
    <p:sldId id="259" r:id="rId4"/>
    <p:sldId id="261" r:id="rId5"/>
    <p:sldId id="260" r:id="rId6"/>
    <p:sldId id="256" r:id="rId7"/>
    <p:sldId id="257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VY_22_INOVACE_19_4 seasons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Téma:4 seasons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201F23-E91C-4360-833B-65E2CED41221}" type="presOf" srcId="{019433A1-1324-4DE1-9E6F-32B851095F74}" destId="{A3817367-F2BC-482F-8832-FA00B51DCCF3}" srcOrd="0" destOrd="0" presId="urn:microsoft.com/office/officeart/2005/8/layout/target3"/>
    <dgm:cxn modelId="{E8623AD3-BA07-4B1D-9F42-1D81DB048010}" type="presOf" srcId="{39F8B381-5807-488E-AC22-73DD4140ED4A}" destId="{71045F8C-00FA-488E-A7BD-E2E6753D979D}" srcOrd="0" destOrd="0" presId="urn:microsoft.com/office/officeart/2005/8/layout/target3"/>
    <dgm:cxn modelId="{25DC1DAD-3251-4346-A3E9-A85A59640F8E}" type="presOf" srcId="{FBBFC3EA-9D9D-4F3A-BEA6-9C2C0E46BF20}" destId="{643EA938-EDE0-4533-ACCC-D2BD6F3A527C}" srcOrd="0" destOrd="0" presId="urn:microsoft.com/office/officeart/2005/8/layout/target3"/>
    <dgm:cxn modelId="{A8498252-FCA0-4372-9742-01DF750256A9}" type="presOf" srcId="{DAEA276B-ECF9-46F6-A7D3-4693B2D32BC4}" destId="{CDED6FE3-AD8F-4ACC-B6B8-710EDDD97598}" srcOrd="0" destOrd="0" presId="urn:microsoft.com/office/officeart/2005/8/layout/target3"/>
    <dgm:cxn modelId="{A26B4A2D-1E52-4683-A44C-71B83A291C3D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FCC593B-7BC5-4046-9B50-393300A96AC9}" type="presOf" srcId="{445C7998-7549-48B0-BD68-D4F0167F02E5}" destId="{4D19AB04-24FA-40C2-B203-52AE3D15E171}" srcOrd="1" destOrd="0" presId="urn:microsoft.com/office/officeart/2005/8/layout/target3"/>
    <dgm:cxn modelId="{58BF965B-8E02-449F-997B-4810CBCAA1B6}" type="presOf" srcId="{DAEA276B-ECF9-46F6-A7D3-4693B2D32BC4}" destId="{F69A1436-182C-465B-AD7F-FE48E0C090C1}" srcOrd="1" destOrd="0" presId="urn:microsoft.com/office/officeart/2005/8/layout/target3"/>
    <dgm:cxn modelId="{38FFB5CB-7040-4FC0-9E02-7F6CDFC40722}" type="presOf" srcId="{019433A1-1324-4DE1-9E6F-32B851095F74}" destId="{E7297F21-D4FD-4A41-AE58-814D01A6B5E7}" srcOrd="1" destOrd="0" presId="urn:microsoft.com/office/officeart/2005/8/layout/target3"/>
    <dgm:cxn modelId="{D42897E8-186C-4937-A2BC-19B31DF54134}" type="presOf" srcId="{EBC41103-E2E5-4D48-9B4B-425520D3D098}" destId="{F969C235-9271-4D34-B740-D627A121CAD0}" srcOrd="1" destOrd="0" presId="urn:microsoft.com/office/officeart/2005/8/layout/target3"/>
    <dgm:cxn modelId="{4ED7B723-DF47-4C18-B123-3E1B7FEDAB40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B92A020-D0C2-44E4-A138-BC183B252AF4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A9E21E3-F0AF-4A76-8C6F-13B3CBDEDB96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75857FA-1ED7-481F-9C96-5F121B5B2105}" type="presOf" srcId="{C73C7642-F245-4585-8F88-243F9FAEF6CA}" destId="{97289DF2-90F4-4EC2-A9FC-633B00BAB610}" srcOrd="0" destOrd="0" presId="urn:microsoft.com/office/officeart/2005/8/layout/target3"/>
    <dgm:cxn modelId="{DD333E24-EAC8-4BAD-9A89-936EBB2459EE}" type="presParOf" srcId="{71045F8C-00FA-488E-A7BD-E2E6753D979D}" destId="{3577EC6B-C980-4F34-8C69-4365E7B8FC8C}" srcOrd="0" destOrd="0" presId="urn:microsoft.com/office/officeart/2005/8/layout/target3"/>
    <dgm:cxn modelId="{857C87F5-2547-40D9-9494-EDB79ADD719C}" type="presParOf" srcId="{71045F8C-00FA-488E-A7BD-E2E6753D979D}" destId="{6940EB87-DC1D-4BC3-9408-9AC2E1FFC039}" srcOrd="1" destOrd="0" presId="urn:microsoft.com/office/officeart/2005/8/layout/target3"/>
    <dgm:cxn modelId="{DB3519D3-A3D3-485F-9668-82D741880720}" type="presParOf" srcId="{71045F8C-00FA-488E-A7BD-E2E6753D979D}" destId="{BC35EE03-4121-4EF9-923D-7CB6D30D358D}" srcOrd="2" destOrd="0" presId="urn:microsoft.com/office/officeart/2005/8/layout/target3"/>
    <dgm:cxn modelId="{F7CDC796-A525-47D2-B93A-F3C6989BC486}" type="presParOf" srcId="{71045F8C-00FA-488E-A7BD-E2E6753D979D}" destId="{C95EEA27-3CBF-4645-A92D-9D8AF5C1CBFC}" srcOrd="3" destOrd="0" presId="urn:microsoft.com/office/officeart/2005/8/layout/target3"/>
    <dgm:cxn modelId="{C2926F89-7394-4243-9F16-2B290C76F986}" type="presParOf" srcId="{71045F8C-00FA-488E-A7BD-E2E6753D979D}" destId="{851BB866-B6AE-4566-893F-4C635BA974FC}" srcOrd="4" destOrd="0" presId="urn:microsoft.com/office/officeart/2005/8/layout/target3"/>
    <dgm:cxn modelId="{F4DF6022-0C15-4E29-A351-20F40E840253}" type="presParOf" srcId="{71045F8C-00FA-488E-A7BD-E2E6753D979D}" destId="{643EA938-EDE0-4533-ACCC-D2BD6F3A527C}" srcOrd="5" destOrd="0" presId="urn:microsoft.com/office/officeart/2005/8/layout/target3"/>
    <dgm:cxn modelId="{7CF21195-54A0-47D5-9A30-EE5D38197344}" type="presParOf" srcId="{71045F8C-00FA-488E-A7BD-E2E6753D979D}" destId="{92F31B18-D66D-4CC7-89B9-378928DE877D}" srcOrd="6" destOrd="0" presId="urn:microsoft.com/office/officeart/2005/8/layout/target3"/>
    <dgm:cxn modelId="{365220D2-F221-4176-B720-92D0C7509EEB}" type="presParOf" srcId="{71045F8C-00FA-488E-A7BD-E2E6753D979D}" destId="{902074E1-B931-4618-97F1-FADBE82E9C3C}" srcOrd="7" destOrd="0" presId="urn:microsoft.com/office/officeart/2005/8/layout/target3"/>
    <dgm:cxn modelId="{5322A0B2-87BA-4A24-853E-D19828D808A3}" type="presParOf" srcId="{71045F8C-00FA-488E-A7BD-E2E6753D979D}" destId="{A3817367-F2BC-482F-8832-FA00B51DCCF3}" srcOrd="8" destOrd="0" presId="urn:microsoft.com/office/officeart/2005/8/layout/target3"/>
    <dgm:cxn modelId="{563D6612-DAD5-4B6A-9BCE-430891E31E2D}" type="presParOf" srcId="{71045F8C-00FA-488E-A7BD-E2E6753D979D}" destId="{626ABFF6-56C8-4386-B662-68EC364EED9D}" srcOrd="9" destOrd="0" presId="urn:microsoft.com/office/officeart/2005/8/layout/target3"/>
    <dgm:cxn modelId="{A0E6FC35-FB57-4B28-B2C9-4DAAEA7AAF87}" type="presParOf" srcId="{71045F8C-00FA-488E-A7BD-E2E6753D979D}" destId="{6DB11F1C-D028-4800-9625-6611CA9DE6D4}" srcOrd="10" destOrd="0" presId="urn:microsoft.com/office/officeart/2005/8/layout/target3"/>
    <dgm:cxn modelId="{DDE40BA3-23DF-486D-9F26-ABA0223E33BD}" type="presParOf" srcId="{71045F8C-00FA-488E-A7BD-E2E6753D979D}" destId="{CDED6FE3-AD8F-4ACC-B6B8-710EDDD97598}" srcOrd="11" destOrd="0" presId="urn:microsoft.com/office/officeart/2005/8/layout/target3"/>
    <dgm:cxn modelId="{F1CA5E49-5850-4D36-894F-DF684328E4E9}" type="presParOf" srcId="{71045F8C-00FA-488E-A7BD-E2E6753D979D}" destId="{397AC6D7-84A6-4150-958F-83C92D9ACF38}" srcOrd="12" destOrd="0" presId="urn:microsoft.com/office/officeart/2005/8/layout/target3"/>
    <dgm:cxn modelId="{748DEB5F-EFB8-4865-9C09-69586C5513F7}" type="presParOf" srcId="{71045F8C-00FA-488E-A7BD-E2E6753D979D}" destId="{D7419528-33A6-416D-9E64-B3F7915C5149}" srcOrd="13" destOrd="0" presId="urn:microsoft.com/office/officeart/2005/8/layout/target3"/>
    <dgm:cxn modelId="{78D30BFD-E235-4762-BCBA-8C0C84BE0652}" type="presParOf" srcId="{71045F8C-00FA-488E-A7BD-E2E6753D979D}" destId="{97289DF2-90F4-4EC2-A9FC-633B00BAB610}" srcOrd="14" destOrd="0" presId="urn:microsoft.com/office/officeart/2005/8/layout/target3"/>
    <dgm:cxn modelId="{FF13411B-8E70-423A-B4DF-DAEAA9EC2519}" type="presParOf" srcId="{71045F8C-00FA-488E-A7BD-E2E6753D979D}" destId="{234EBA9D-95B4-4C20-A84E-6F65F1085DC6}" srcOrd="15" destOrd="0" presId="urn:microsoft.com/office/officeart/2005/8/layout/target3"/>
    <dgm:cxn modelId="{D57178A8-A706-463A-A45D-C4FB77FEDC34}" type="presParOf" srcId="{71045F8C-00FA-488E-A7BD-E2E6753D979D}" destId="{12255512-213F-41DF-90A6-8B4CD74A2B52}" srcOrd="16" destOrd="0" presId="urn:microsoft.com/office/officeart/2005/8/layout/target3"/>
    <dgm:cxn modelId="{08B4A258-74A5-4308-B62F-C25DEE20ED6D}" type="presParOf" srcId="{71045F8C-00FA-488E-A7BD-E2E6753D979D}" destId="{50C2F88D-8688-44C2-A854-691F34009D3B}" srcOrd="17" destOrd="0" presId="urn:microsoft.com/office/officeart/2005/8/layout/target3"/>
    <dgm:cxn modelId="{E112D153-F5A6-416D-8D5A-DD0DFAD069E6}" type="presParOf" srcId="{71045F8C-00FA-488E-A7BD-E2E6753D979D}" destId="{4D19AB04-24FA-40C2-B203-52AE3D15E171}" srcOrd="18" destOrd="0" presId="urn:microsoft.com/office/officeart/2005/8/layout/target3"/>
    <dgm:cxn modelId="{022720FB-75E7-4DDE-92E2-64C5B1E46D21}" type="presParOf" srcId="{71045F8C-00FA-488E-A7BD-E2E6753D979D}" destId="{832BF48F-0145-4429-9E02-8FCA946CCE9E}" srcOrd="19" destOrd="0" presId="urn:microsoft.com/office/officeart/2005/8/layout/target3"/>
    <dgm:cxn modelId="{5C596DC6-0E21-422E-86B3-52F2B05A8A81}" type="presParOf" srcId="{71045F8C-00FA-488E-A7BD-E2E6753D979D}" destId="{E7297F21-D4FD-4A41-AE58-814D01A6B5E7}" srcOrd="20" destOrd="0" presId="urn:microsoft.com/office/officeart/2005/8/layout/target3"/>
    <dgm:cxn modelId="{5C061B29-084D-4952-BCBC-9CC3852BEF45}" type="presParOf" srcId="{71045F8C-00FA-488E-A7BD-E2E6753D979D}" destId="{F69A1436-182C-465B-AD7F-FE48E0C090C1}" srcOrd="21" destOrd="0" presId="urn:microsoft.com/office/officeart/2005/8/layout/target3"/>
    <dgm:cxn modelId="{7066599F-DA6B-497A-98AF-E277A02C0476}" type="presParOf" srcId="{71045F8C-00FA-488E-A7BD-E2E6753D979D}" destId="{AA41A67C-3D3F-4AE9-9E0F-5D7F7BB2E741}" srcOrd="22" destOrd="0" presId="urn:microsoft.com/office/officeart/2005/8/layout/target3"/>
    <dgm:cxn modelId="{21571126-8104-4003-8B93-5D0F40FCD080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CC241A-F5CC-45A9-9F95-045087AA0E7D}" type="doc">
      <dgm:prSet loTypeId="urn:microsoft.com/office/officeart/2005/8/layout/matrix3" loCatId="matrix" qsTypeId="urn:microsoft.com/office/officeart/2005/8/quickstyle/simple1" qsCatId="simple" csTypeId="urn:microsoft.com/office/officeart/2005/8/colors/accent5_1" csCatId="accent5" phldr="1"/>
      <dgm:spPr/>
      <dgm:t>
        <a:bodyPr/>
        <a:lstStyle/>
        <a:p>
          <a:endParaRPr lang="cs-CZ"/>
        </a:p>
      </dgm:t>
    </dgm:pt>
    <dgm:pt modelId="{A2C9FC7B-7013-4ECD-AD36-F44771C47FFA}">
      <dgm:prSet phldrT="[Text]"/>
      <dgm:spPr/>
      <dgm:t>
        <a:bodyPr/>
        <a:lstStyle/>
        <a:p>
          <a:r>
            <a:rPr lang="cs-CZ" smtClean="0"/>
            <a:t>SPRING</a:t>
          </a:r>
          <a:endParaRPr lang="cs-CZ"/>
        </a:p>
      </dgm:t>
    </dgm:pt>
    <dgm:pt modelId="{E7EC3F57-7CA9-4794-ADA8-E8FA0DF1161D}" type="parTrans" cxnId="{0A653582-5622-4473-9532-A110EFD0DFB7}">
      <dgm:prSet/>
      <dgm:spPr/>
      <dgm:t>
        <a:bodyPr/>
        <a:lstStyle/>
        <a:p>
          <a:endParaRPr lang="cs-CZ"/>
        </a:p>
      </dgm:t>
    </dgm:pt>
    <dgm:pt modelId="{29E336E4-335A-458C-9C1E-A14E5608EFC8}" type="sibTrans" cxnId="{0A653582-5622-4473-9532-A110EFD0DFB7}">
      <dgm:prSet/>
      <dgm:spPr/>
      <dgm:t>
        <a:bodyPr/>
        <a:lstStyle/>
        <a:p>
          <a:endParaRPr lang="cs-CZ"/>
        </a:p>
      </dgm:t>
    </dgm:pt>
    <dgm:pt modelId="{E0BFD302-3454-4BEB-B337-DB2676154557}">
      <dgm:prSet phldrT="[Text]"/>
      <dgm:spPr/>
      <dgm:t>
        <a:bodyPr/>
        <a:lstStyle/>
        <a:p>
          <a:r>
            <a:rPr lang="cs-CZ" smtClean="0"/>
            <a:t>SUMMER</a:t>
          </a:r>
          <a:endParaRPr lang="cs-CZ"/>
        </a:p>
      </dgm:t>
    </dgm:pt>
    <dgm:pt modelId="{78F4E6DC-E741-433A-B80B-945FDE25483F}" type="parTrans" cxnId="{CFF3B672-991D-47AA-ADE0-AFB1C69CBECB}">
      <dgm:prSet/>
      <dgm:spPr/>
      <dgm:t>
        <a:bodyPr/>
        <a:lstStyle/>
        <a:p>
          <a:endParaRPr lang="cs-CZ"/>
        </a:p>
      </dgm:t>
    </dgm:pt>
    <dgm:pt modelId="{A1D0653A-0AE3-4F52-B60F-6852F2766D45}" type="sibTrans" cxnId="{CFF3B672-991D-47AA-ADE0-AFB1C69CBECB}">
      <dgm:prSet/>
      <dgm:spPr/>
      <dgm:t>
        <a:bodyPr/>
        <a:lstStyle/>
        <a:p>
          <a:endParaRPr lang="cs-CZ"/>
        </a:p>
      </dgm:t>
    </dgm:pt>
    <dgm:pt modelId="{A41FD614-1963-41AB-9774-D33EF6FEEC9F}">
      <dgm:prSet phldrT="[Text]"/>
      <dgm:spPr/>
      <dgm:t>
        <a:bodyPr/>
        <a:lstStyle/>
        <a:p>
          <a:r>
            <a:rPr lang="cs-CZ" smtClean="0"/>
            <a:t>AUTUMN</a:t>
          </a:r>
          <a:endParaRPr lang="cs-CZ"/>
        </a:p>
      </dgm:t>
    </dgm:pt>
    <dgm:pt modelId="{A90EE6DC-1353-43EB-B0F7-F7E2F6264018}" type="parTrans" cxnId="{B252F769-9736-48B2-995D-7B63DD4A662D}">
      <dgm:prSet/>
      <dgm:spPr/>
      <dgm:t>
        <a:bodyPr/>
        <a:lstStyle/>
        <a:p>
          <a:endParaRPr lang="cs-CZ"/>
        </a:p>
      </dgm:t>
    </dgm:pt>
    <dgm:pt modelId="{09C00681-E2BA-4443-9345-A333958B99F4}" type="sibTrans" cxnId="{B252F769-9736-48B2-995D-7B63DD4A662D}">
      <dgm:prSet/>
      <dgm:spPr/>
      <dgm:t>
        <a:bodyPr/>
        <a:lstStyle/>
        <a:p>
          <a:endParaRPr lang="cs-CZ"/>
        </a:p>
      </dgm:t>
    </dgm:pt>
    <dgm:pt modelId="{107AF7B5-29E0-4A41-A000-8BC5F929F834}">
      <dgm:prSet phldrT="[Text]"/>
      <dgm:spPr/>
      <dgm:t>
        <a:bodyPr/>
        <a:lstStyle/>
        <a:p>
          <a:r>
            <a:rPr lang="cs-CZ" smtClean="0"/>
            <a:t>WINTER</a:t>
          </a:r>
          <a:endParaRPr lang="cs-CZ"/>
        </a:p>
      </dgm:t>
    </dgm:pt>
    <dgm:pt modelId="{EBEA6E81-95C1-49FE-8DB4-395FBA7F8C5D}" type="parTrans" cxnId="{EF59BD5C-3E59-4D7C-A400-980BF6F5BE20}">
      <dgm:prSet/>
      <dgm:spPr/>
      <dgm:t>
        <a:bodyPr/>
        <a:lstStyle/>
        <a:p>
          <a:endParaRPr lang="cs-CZ"/>
        </a:p>
      </dgm:t>
    </dgm:pt>
    <dgm:pt modelId="{3072B2D9-0772-47A6-A27F-DA63B47E535C}" type="sibTrans" cxnId="{EF59BD5C-3E59-4D7C-A400-980BF6F5BE20}">
      <dgm:prSet/>
      <dgm:spPr/>
      <dgm:t>
        <a:bodyPr/>
        <a:lstStyle/>
        <a:p>
          <a:endParaRPr lang="cs-CZ"/>
        </a:p>
      </dgm:t>
    </dgm:pt>
    <dgm:pt modelId="{B95AC515-1564-4CDB-94F5-67FABE530F1D}" type="pres">
      <dgm:prSet presAssocID="{73CC241A-F5CC-45A9-9F95-045087AA0E7D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24FD7B-C4BC-45B4-9DA2-3414F94FE6E8}" type="pres">
      <dgm:prSet presAssocID="{73CC241A-F5CC-45A9-9F95-045087AA0E7D}" presName="diamond" presStyleLbl="bgShp" presStyleIdx="0" presStyleCnt="1" custLinFactNeighborX="4417"/>
      <dgm:spPr/>
    </dgm:pt>
    <dgm:pt modelId="{F6318F3C-97FE-4E34-9EEE-C9466ED6D0D1}" type="pres">
      <dgm:prSet presAssocID="{73CC241A-F5CC-45A9-9F95-045087AA0E7D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3E2C03-74C7-4A21-9F04-0C4BFF042905}" type="pres">
      <dgm:prSet presAssocID="{73CC241A-F5CC-45A9-9F95-045087AA0E7D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BA7499-6452-4DF5-B7E5-14C5BFB9CBDD}" type="pres">
      <dgm:prSet presAssocID="{73CC241A-F5CC-45A9-9F95-045087AA0E7D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0E858C-1BB6-4CEB-9880-3A80597AEE59}" type="pres">
      <dgm:prSet presAssocID="{73CC241A-F5CC-45A9-9F95-045087AA0E7D}" presName="quad4" presStyleLbl="node1" presStyleIdx="3" presStyleCnt="4" custLinFactNeighborX="3722" custLinFactNeighborY="400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2E6515-E7D3-4D99-9371-C219585CCB1D}" type="presOf" srcId="{A2C9FC7B-7013-4ECD-AD36-F44771C47FFA}" destId="{F6318F3C-97FE-4E34-9EEE-C9466ED6D0D1}" srcOrd="0" destOrd="0" presId="urn:microsoft.com/office/officeart/2005/8/layout/matrix3"/>
    <dgm:cxn modelId="{EF59BD5C-3E59-4D7C-A400-980BF6F5BE20}" srcId="{73CC241A-F5CC-45A9-9F95-045087AA0E7D}" destId="{107AF7B5-29E0-4A41-A000-8BC5F929F834}" srcOrd="3" destOrd="0" parTransId="{EBEA6E81-95C1-49FE-8DB4-395FBA7F8C5D}" sibTransId="{3072B2D9-0772-47A6-A27F-DA63B47E535C}"/>
    <dgm:cxn modelId="{0A653582-5622-4473-9532-A110EFD0DFB7}" srcId="{73CC241A-F5CC-45A9-9F95-045087AA0E7D}" destId="{A2C9FC7B-7013-4ECD-AD36-F44771C47FFA}" srcOrd="0" destOrd="0" parTransId="{E7EC3F57-7CA9-4794-ADA8-E8FA0DF1161D}" sibTransId="{29E336E4-335A-458C-9C1E-A14E5608EFC8}"/>
    <dgm:cxn modelId="{8451FD22-7EEB-48BC-A9CD-D727C00AEC95}" type="presOf" srcId="{E0BFD302-3454-4BEB-B337-DB2676154557}" destId="{303E2C03-74C7-4A21-9F04-0C4BFF042905}" srcOrd="0" destOrd="0" presId="urn:microsoft.com/office/officeart/2005/8/layout/matrix3"/>
    <dgm:cxn modelId="{B252F769-9736-48B2-995D-7B63DD4A662D}" srcId="{73CC241A-F5CC-45A9-9F95-045087AA0E7D}" destId="{A41FD614-1963-41AB-9774-D33EF6FEEC9F}" srcOrd="2" destOrd="0" parTransId="{A90EE6DC-1353-43EB-B0F7-F7E2F6264018}" sibTransId="{09C00681-E2BA-4443-9345-A333958B99F4}"/>
    <dgm:cxn modelId="{C6060051-2E36-4EB3-B485-C8A90391C30C}" type="presOf" srcId="{107AF7B5-29E0-4A41-A000-8BC5F929F834}" destId="{C80E858C-1BB6-4CEB-9880-3A80597AEE59}" srcOrd="0" destOrd="0" presId="urn:microsoft.com/office/officeart/2005/8/layout/matrix3"/>
    <dgm:cxn modelId="{CFF3B672-991D-47AA-ADE0-AFB1C69CBECB}" srcId="{73CC241A-F5CC-45A9-9F95-045087AA0E7D}" destId="{E0BFD302-3454-4BEB-B337-DB2676154557}" srcOrd="1" destOrd="0" parTransId="{78F4E6DC-E741-433A-B80B-945FDE25483F}" sibTransId="{A1D0653A-0AE3-4F52-B60F-6852F2766D45}"/>
    <dgm:cxn modelId="{01D5CAB7-8049-4432-B448-92BC6D8BC907}" type="presOf" srcId="{A41FD614-1963-41AB-9774-D33EF6FEEC9F}" destId="{47BA7499-6452-4DF5-B7E5-14C5BFB9CBDD}" srcOrd="0" destOrd="0" presId="urn:microsoft.com/office/officeart/2005/8/layout/matrix3"/>
    <dgm:cxn modelId="{277B54F6-9609-49AA-BBCE-DE4A482BB318}" type="presOf" srcId="{73CC241A-F5CC-45A9-9F95-045087AA0E7D}" destId="{B95AC515-1564-4CDB-94F5-67FABE530F1D}" srcOrd="0" destOrd="0" presId="urn:microsoft.com/office/officeart/2005/8/layout/matrix3"/>
    <dgm:cxn modelId="{A4B2FDAE-0286-4F1F-8973-8F57D3D14B08}" type="presParOf" srcId="{B95AC515-1564-4CDB-94F5-67FABE530F1D}" destId="{8824FD7B-C4BC-45B4-9DA2-3414F94FE6E8}" srcOrd="0" destOrd="0" presId="urn:microsoft.com/office/officeart/2005/8/layout/matrix3"/>
    <dgm:cxn modelId="{60D400BD-C320-4B87-A5E6-328046544174}" type="presParOf" srcId="{B95AC515-1564-4CDB-94F5-67FABE530F1D}" destId="{F6318F3C-97FE-4E34-9EEE-C9466ED6D0D1}" srcOrd="1" destOrd="0" presId="urn:microsoft.com/office/officeart/2005/8/layout/matrix3"/>
    <dgm:cxn modelId="{ED0948EB-6802-4912-97FB-815928E92D65}" type="presParOf" srcId="{B95AC515-1564-4CDB-94F5-67FABE530F1D}" destId="{303E2C03-74C7-4A21-9F04-0C4BFF042905}" srcOrd="2" destOrd="0" presId="urn:microsoft.com/office/officeart/2005/8/layout/matrix3"/>
    <dgm:cxn modelId="{F4F1A342-B23F-4510-9B54-7FEEC9B9D83A}" type="presParOf" srcId="{B95AC515-1564-4CDB-94F5-67FABE530F1D}" destId="{47BA7499-6452-4DF5-B7E5-14C5BFB9CBDD}" srcOrd="3" destOrd="0" presId="urn:microsoft.com/office/officeart/2005/8/layout/matrix3"/>
    <dgm:cxn modelId="{C7966B45-B4B7-4AAB-B10E-C549EBA32DA3}" type="presParOf" srcId="{B95AC515-1564-4CDB-94F5-67FABE530F1D}" destId="{C80E858C-1BB6-4CEB-9880-3A80597AEE5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VY_22_INOVACE_19_4 seasons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Téma:4 seasons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24FD7B-C4BC-45B4-9DA2-3414F94FE6E8}">
      <dsp:nvSpPr>
        <dsp:cNvPr id="0" name=""/>
        <dsp:cNvSpPr/>
      </dsp:nvSpPr>
      <dsp:spPr>
        <a:xfrm>
          <a:off x="1065316" y="0"/>
          <a:ext cx="3902769" cy="3902769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318F3C-97FE-4E34-9EEE-C9466ED6D0D1}">
      <dsp:nvSpPr>
        <dsp:cNvPr id="0" name=""/>
        <dsp:cNvSpPr/>
      </dsp:nvSpPr>
      <dsp:spPr>
        <a:xfrm>
          <a:off x="1263694" y="370763"/>
          <a:ext cx="1522079" cy="1522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SPRING</a:t>
          </a:r>
          <a:endParaRPr lang="cs-CZ" sz="2000" kern="1200"/>
        </a:p>
      </dsp:txBody>
      <dsp:txXfrm>
        <a:off x="1337996" y="445065"/>
        <a:ext cx="1373475" cy="1373475"/>
      </dsp:txXfrm>
    </dsp:sp>
    <dsp:sp modelId="{303E2C03-74C7-4A21-9F04-0C4BFF042905}">
      <dsp:nvSpPr>
        <dsp:cNvPr id="0" name=""/>
        <dsp:cNvSpPr/>
      </dsp:nvSpPr>
      <dsp:spPr>
        <a:xfrm>
          <a:off x="2902857" y="370763"/>
          <a:ext cx="1522079" cy="1522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SUMMER</a:t>
          </a:r>
          <a:endParaRPr lang="cs-CZ" sz="2000" kern="1200"/>
        </a:p>
      </dsp:txBody>
      <dsp:txXfrm>
        <a:off x="2977159" y="445065"/>
        <a:ext cx="1373475" cy="1373475"/>
      </dsp:txXfrm>
    </dsp:sp>
    <dsp:sp modelId="{47BA7499-6452-4DF5-B7E5-14C5BFB9CBDD}">
      <dsp:nvSpPr>
        <dsp:cNvPr id="0" name=""/>
        <dsp:cNvSpPr/>
      </dsp:nvSpPr>
      <dsp:spPr>
        <a:xfrm>
          <a:off x="1263694" y="2009926"/>
          <a:ext cx="1522079" cy="1522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AUTUMN</a:t>
          </a:r>
          <a:endParaRPr lang="cs-CZ" sz="2000" kern="1200"/>
        </a:p>
      </dsp:txBody>
      <dsp:txXfrm>
        <a:off x="1337996" y="2084228"/>
        <a:ext cx="1373475" cy="1373475"/>
      </dsp:txXfrm>
    </dsp:sp>
    <dsp:sp modelId="{C80E858C-1BB6-4CEB-9880-3A80597AEE59}">
      <dsp:nvSpPr>
        <dsp:cNvPr id="0" name=""/>
        <dsp:cNvSpPr/>
      </dsp:nvSpPr>
      <dsp:spPr>
        <a:xfrm>
          <a:off x="2959509" y="2070930"/>
          <a:ext cx="1522079" cy="1522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WINTER</a:t>
          </a:r>
          <a:endParaRPr lang="cs-CZ" sz="2000" kern="1200"/>
        </a:p>
      </dsp:txBody>
      <dsp:txXfrm>
        <a:off x="3033811" y="2145232"/>
        <a:ext cx="1373475" cy="13734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02872E-DB59-4353-8459-DF3A3CD86B3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8BD338D-FCA4-4753-BA85-6889BD571ED1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2872E-DB59-4353-8459-DF3A3CD86B3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D338D-FCA4-4753-BA85-6889BD571ED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2872E-DB59-4353-8459-DF3A3CD86B3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D338D-FCA4-4753-BA85-6889BD571ED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2872E-DB59-4353-8459-DF3A3CD86B3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D338D-FCA4-4753-BA85-6889BD571ED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2872E-DB59-4353-8459-DF3A3CD86B3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D338D-FCA4-4753-BA85-6889BD571ED1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2872E-DB59-4353-8459-DF3A3CD86B3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D338D-FCA4-4753-BA85-6889BD571ED1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2872E-DB59-4353-8459-DF3A3CD86B3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D338D-FCA4-4753-BA85-6889BD571E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2872E-DB59-4353-8459-DF3A3CD86B3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D338D-FCA4-4753-BA85-6889BD571E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2872E-DB59-4353-8459-DF3A3CD86B3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D338D-FCA4-4753-BA85-6889BD571E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2872E-DB59-4353-8459-DF3A3CD86B3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D338D-FCA4-4753-BA85-6889BD571ED1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2872E-DB59-4353-8459-DF3A3CD86B3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D338D-FCA4-4753-BA85-6889BD571ED1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424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618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473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003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7099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1903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1220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198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06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239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922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D02872E-DB59-4353-8459-DF3A3CD86B34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8BD338D-FCA4-4753-BA85-6889BD571ED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531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983785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6168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248347"/>
            <a:ext cx="7905201" cy="3877815"/>
          </a:xfrm>
        </p:spPr>
        <p:txBody>
          <a:bodyPr>
            <a:normAutofit/>
          </a:bodyPr>
          <a:lstStyle/>
          <a:p>
            <a:r>
              <a:rPr lang="cs-CZ" smtClean="0"/>
              <a:t>Materiál je určen pro </a:t>
            </a:r>
            <a:r>
              <a:rPr lang="cs-CZ" smtClean="0"/>
              <a:t>4.ročník.</a:t>
            </a:r>
            <a:endParaRPr lang="cs-CZ" smtClean="0"/>
          </a:p>
          <a:p>
            <a:r>
              <a:rPr lang="cs-CZ" smtClean="0"/>
              <a:t>Procvičuje a doplňuje učivo učebnice Chit Chat 2,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Unit 6-A sunny day.Zaměřuje se na 4 roční </a:t>
            </a:r>
            <a:r>
              <a:rPr lang="cs-CZ" smtClean="0"/>
              <a:t>období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</a:t>
            </a:r>
            <a:r>
              <a:rPr lang="cs-CZ" smtClean="0"/>
              <a:t> </a:t>
            </a:r>
            <a:r>
              <a:rPr lang="cs-CZ" smtClean="0"/>
              <a:t>a související změny v </a:t>
            </a:r>
            <a:r>
              <a:rPr lang="cs-CZ" smtClean="0"/>
              <a:t>přírodě.                   </a:t>
            </a:r>
            <a:endParaRPr lang="cs-CZ" smtClean="0"/>
          </a:p>
          <a:p>
            <a:r>
              <a:rPr lang="cs-CZ" smtClean="0"/>
              <a:t>Pracujeme společně s interaktivní tabulí,žáci se střídají v práci-čtou a přiřazují slova nebo </a:t>
            </a:r>
            <a:r>
              <a:rPr lang="cs-CZ" smtClean="0"/>
              <a:t>věty. </a:t>
            </a:r>
            <a:endParaRPr lang="cs-CZ" smtClean="0"/>
          </a:p>
          <a:p>
            <a:r>
              <a:rPr lang="cs-CZ" smtClean="0"/>
              <a:t>Inovace:práce s interaktivní tabulí zvyšuje pozornost </a:t>
            </a:r>
            <a:r>
              <a:rPr lang="cs-CZ" smtClean="0"/>
              <a:t>žáků.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3824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55576" y="1412776"/>
            <a:ext cx="6777318" cy="1731982"/>
          </a:xfrm>
        </p:spPr>
        <p:txBody>
          <a:bodyPr/>
          <a:lstStyle/>
          <a:p>
            <a:r>
              <a:rPr lang="cs-CZ" sz="8000" smtClean="0"/>
              <a:t>4 seasons</a:t>
            </a:r>
            <a:endParaRPr lang="cs-CZ" sz="800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021840" y="3717032"/>
            <a:ext cx="6400800" cy="1752600"/>
          </a:xfrm>
        </p:spPr>
        <p:txBody>
          <a:bodyPr/>
          <a:lstStyle/>
          <a:p>
            <a:r>
              <a:rPr lang="cs-CZ" smtClean="0"/>
              <a:t>Anglický jazyk pro 4.ročník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2051" name="Picture 3" descr="C:\Users\Kolářová\AppData\Local\Microsoft\Windows\Temporary Internet Files\Content.IE5\DE4CGPLA\MC900410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519" y="3483921"/>
            <a:ext cx="3129481" cy="3435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Kolářová\AppData\Local\Microsoft\Windows\Temporary Internet Files\Content.IE5\K0O7W0UI\MC9001228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182" y="3545632"/>
            <a:ext cx="290149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7290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Čti slova a přiřaď je k obrázkům/názvy ročních období/</a:t>
            </a:r>
          </a:p>
          <a:p>
            <a:endParaRPr lang="cs-CZ"/>
          </a:p>
          <a:p>
            <a:pPr marL="0" indent="0">
              <a:buNone/>
            </a:pPr>
            <a:endParaRPr lang="cs-CZ" smtClean="0"/>
          </a:p>
          <a:p>
            <a:r>
              <a:rPr lang="cs-CZ" smtClean="0"/>
              <a:t>Čti a přiřaď věty k názvům ročních období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523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olářová\AppData\Local\Microsoft\Windows\Temporary Internet Files\Content.IE5\AM1I8PN9\MP9004490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555776" cy="229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DE4CGPLA\MC9004330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3680" y="0"/>
            <a:ext cx="2480320" cy="24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lářová\AppData\Local\Microsoft\Windows\Temporary Internet Files\Content.IE5\AM1I8PN9\MC9000272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703" y="4432656"/>
            <a:ext cx="2561479" cy="2425344"/>
          </a:xfrm>
          <a:prstGeom prst="rect">
            <a:avLst/>
          </a:prstGeom>
          <a:noFill/>
          <a:ln>
            <a:solidFill>
              <a:srgbClr val="92D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lářová\AppData\Local\Microsoft\Windows\Temporary Internet Files\Content.IE5\S7687CZ2\MC9004135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962" y="4560721"/>
            <a:ext cx="2541755" cy="225249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3593232" y="3356992"/>
            <a:ext cx="243988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/>
              <a:t>summer</a:t>
            </a:r>
            <a:endParaRPr lang="cs-CZ" sz="2800"/>
          </a:p>
        </p:txBody>
      </p:sp>
      <p:sp>
        <p:nvSpPr>
          <p:cNvPr id="15" name="Zaoblený obdélník 14"/>
          <p:cNvSpPr/>
          <p:nvPr/>
        </p:nvSpPr>
        <p:spPr>
          <a:xfrm>
            <a:off x="3593232" y="4432656"/>
            <a:ext cx="243988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/>
              <a:t>autumn</a:t>
            </a:r>
            <a:endParaRPr lang="cs-CZ" sz="2800"/>
          </a:p>
        </p:txBody>
      </p:sp>
      <p:sp>
        <p:nvSpPr>
          <p:cNvPr id="17" name="Zaoblený obdélník 16"/>
          <p:cNvSpPr/>
          <p:nvPr/>
        </p:nvSpPr>
        <p:spPr>
          <a:xfrm>
            <a:off x="3593232" y="2295000"/>
            <a:ext cx="243988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/>
              <a:t>spring</a:t>
            </a:r>
            <a:endParaRPr lang="cs-CZ" sz="2800"/>
          </a:p>
        </p:txBody>
      </p:sp>
      <p:sp>
        <p:nvSpPr>
          <p:cNvPr id="18" name="Zaoblený obdélník 17"/>
          <p:cNvSpPr/>
          <p:nvPr/>
        </p:nvSpPr>
        <p:spPr>
          <a:xfrm>
            <a:off x="3593232" y="5609762"/>
            <a:ext cx="243988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/>
              <a:t>winter</a:t>
            </a:r>
            <a:endParaRPr lang="cs-CZ" sz="2800"/>
          </a:p>
        </p:txBody>
      </p:sp>
      <p:sp>
        <p:nvSpPr>
          <p:cNvPr id="4" name="Ovál 3"/>
          <p:cNvSpPr/>
          <p:nvPr/>
        </p:nvSpPr>
        <p:spPr>
          <a:xfrm>
            <a:off x="3805064" y="3701"/>
            <a:ext cx="2016224" cy="165618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Read and match the words.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3841271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" name="Diagram 18"/>
          <p:cNvGraphicFramePr/>
          <p:nvPr>
            <p:extLst>
              <p:ext uri="{D42A27DB-BD31-4B8C-83A1-F6EECF244321}">
                <p14:modId xmlns:p14="http://schemas.microsoft.com/office/powerpoint/2010/main" val="429380899"/>
              </p:ext>
            </p:extLst>
          </p:nvPr>
        </p:nvGraphicFramePr>
        <p:xfrm>
          <a:off x="1688802" y="1406595"/>
          <a:ext cx="5688632" cy="39027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Zaoblený obdélník 1"/>
          <p:cNvSpPr/>
          <p:nvPr/>
        </p:nvSpPr>
        <p:spPr>
          <a:xfrm>
            <a:off x="0" y="16061"/>
            <a:ext cx="345638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The leaves  are falling</a:t>
            </a:r>
            <a:r>
              <a:rPr lang="cs-CZ" smtClean="0"/>
              <a:t>.</a:t>
            </a:r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6014417" y="2413098"/>
            <a:ext cx="345638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I´ve got my holiday for two months.</a:t>
            </a:r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-324544" y="967717"/>
            <a:ext cx="345638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The birds fly to Afrika</a:t>
            </a:r>
            <a:r>
              <a:rPr lang="cs-CZ" smtClean="0"/>
              <a:t>.</a:t>
            </a:r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5076056" y="1447079"/>
            <a:ext cx="345638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I wear my shorts and T shirt </a:t>
            </a:r>
            <a:endParaRPr lang="cs-CZ" sz="2000"/>
          </a:p>
        </p:txBody>
      </p:sp>
      <p:sp>
        <p:nvSpPr>
          <p:cNvPr id="6" name="Zaoblený obdélník 5"/>
          <p:cNvSpPr/>
          <p:nvPr/>
        </p:nvSpPr>
        <p:spPr>
          <a:xfrm>
            <a:off x="-612576" y="2099239"/>
            <a:ext cx="345638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I wear my boots</a:t>
            </a:r>
            <a:r>
              <a:rPr lang="cs-CZ" smtClean="0"/>
              <a:t>.</a:t>
            </a: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076056" y="5281045"/>
            <a:ext cx="345638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I </a:t>
            </a:r>
            <a:r>
              <a:rPr lang="cs-CZ" sz="2000" smtClean="0"/>
              <a:t>put on gloves and</a:t>
            </a:r>
            <a:r>
              <a:rPr lang="cs-CZ" sz="2000" smtClean="0"/>
              <a:t> scarf. </a:t>
            </a:r>
            <a:endParaRPr lang="cs-CZ" sz="2000"/>
          </a:p>
        </p:txBody>
      </p:sp>
      <p:sp>
        <p:nvSpPr>
          <p:cNvPr id="8" name="Zaoblený obdélník 7"/>
          <p:cNvSpPr/>
          <p:nvPr/>
        </p:nvSpPr>
        <p:spPr>
          <a:xfrm>
            <a:off x="3635896" y="6297064"/>
            <a:ext cx="345638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The nights are very long.</a:t>
            </a:r>
            <a:endParaRPr lang="cs-CZ" sz="2000"/>
          </a:p>
        </p:txBody>
      </p:sp>
      <p:sp>
        <p:nvSpPr>
          <p:cNvPr id="9" name="Zaoblený obdélník 8"/>
          <p:cNvSpPr/>
          <p:nvPr/>
        </p:nvSpPr>
        <p:spPr>
          <a:xfrm>
            <a:off x="6371742" y="4323029"/>
            <a:ext cx="345638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The sun is shining.</a:t>
            </a:r>
            <a:endParaRPr lang="cs-CZ" sz="2000"/>
          </a:p>
        </p:txBody>
      </p:sp>
      <p:sp>
        <p:nvSpPr>
          <p:cNvPr id="10" name="Zaoblený obdélník 9"/>
          <p:cNvSpPr/>
          <p:nvPr/>
        </p:nvSpPr>
        <p:spPr>
          <a:xfrm>
            <a:off x="-468560" y="3279190"/>
            <a:ext cx="345638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The grass is </a:t>
            </a:r>
            <a:r>
              <a:rPr lang="cs-CZ" sz="2000" smtClean="0"/>
              <a:t>growing</a:t>
            </a:r>
            <a:r>
              <a:rPr lang="cs-CZ" smtClean="0"/>
              <a:t>.</a:t>
            </a:r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-324544" y="4614667"/>
            <a:ext cx="345638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The </a:t>
            </a:r>
            <a:r>
              <a:rPr lang="cs-CZ" sz="2000" smtClean="0"/>
              <a:t>baby animals</a:t>
            </a:r>
            <a:r>
              <a:rPr lang="cs-CZ" sz="2000" smtClean="0"/>
              <a:t> </a:t>
            </a:r>
            <a:r>
              <a:rPr lang="cs-CZ" sz="2000" smtClean="0"/>
              <a:t>are everywhere.</a:t>
            </a:r>
            <a:endParaRPr lang="cs-CZ" sz="2000"/>
          </a:p>
        </p:txBody>
      </p:sp>
      <p:sp>
        <p:nvSpPr>
          <p:cNvPr id="12" name="Zaoblený obdélník 11"/>
          <p:cNvSpPr/>
          <p:nvPr/>
        </p:nvSpPr>
        <p:spPr>
          <a:xfrm>
            <a:off x="5868144" y="3429000"/>
            <a:ext cx="345638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The birds are hungry</a:t>
            </a:r>
            <a:r>
              <a:rPr lang="cs-CZ" smtClean="0"/>
              <a:t>.</a:t>
            </a:r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118064" y="5640641"/>
            <a:ext cx="345638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Trees </a:t>
            </a:r>
            <a:r>
              <a:rPr lang="cs-CZ" sz="2000" smtClean="0"/>
              <a:t>are in pink blossom.</a:t>
            </a:r>
            <a:endParaRPr lang="cs-CZ" sz="2000"/>
          </a:p>
        </p:txBody>
      </p:sp>
      <p:sp>
        <p:nvSpPr>
          <p:cNvPr id="20" name="Ovál 19"/>
          <p:cNvSpPr/>
          <p:nvPr/>
        </p:nvSpPr>
        <p:spPr>
          <a:xfrm>
            <a:off x="3822888" y="33251"/>
            <a:ext cx="2548854" cy="1128577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Read and match </a:t>
            </a:r>
            <a:r>
              <a:rPr lang="cs-CZ" sz="2400" smtClean="0"/>
              <a:t>the </a:t>
            </a:r>
            <a:r>
              <a:rPr lang="cs-CZ" sz="2400" smtClean="0"/>
              <a:t>sentence</a:t>
            </a:r>
            <a:r>
              <a:rPr lang="cs-CZ" smtClean="0"/>
              <a:t>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164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endParaRPr lang="cs-CZ" smtClean="0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558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132</TotalTime>
  <Words>214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Tvrdý obal</vt:lpstr>
      <vt:lpstr>Motiv systému Office</vt:lpstr>
      <vt:lpstr>Prezentace aplikace PowerPoint</vt:lpstr>
      <vt:lpstr>Anotace</vt:lpstr>
      <vt:lpstr>4 seasons</vt:lpstr>
      <vt:lpstr>Obsah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17</cp:revision>
  <dcterms:created xsi:type="dcterms:W3CDTF">2012-01-21T19:31:19Z</dcterms:created>
  <dcterms:modified xsi:type="dcterms:W3CDTF">2012-01-22T06:52:43Z</dcterms:modified>
</cp:coreProperties>
</file>