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96" d="100"/>
          <a:sy n="196" d="100"/>
        </p:scale>
        <p:origin x="2256" y="27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1995D8-B4F1-4DA9-B025-A5882182D439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64748D-38AC-4D2C-9F17-81248592C0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76200"/>
            <a:ext cx="3352800" cy="288925"/>
          </a:xfrm>
        </p:spPr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09066"/>
              </p:ext>
            </p:extLst>
          </p:nvPr>
        </p:nvGraphicFramePr>
        <p:xfrm>
          <a:off x="316035" y="1056077"/>
          <a:ext cx="5832648" cy="37591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3179"/>
                <a:gridCol w="3959469"/>
              </a:tblGrid>
              <a:tr h="31655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10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2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Anglický </a:t>
                      </a:r>
                      <a:r>
                        <a:rPr lang="cs-CZ" sz="800" dirty="0" smtClean="0">
                          <a:effectLst/>
                        </a:rPr>
                        <a:t>jazyk - konverzace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Cestování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letadlem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</a:t>
                      </a:r>
                      <a:r>
                        <a:rPr lang="cs-CZ" sz="800" dirty="0" smtClean="0">
                          <a:effectLst/>
                        </a:rPr>
                        <a:t>          </a:t>
                      </a:r>
                      <a:r>
                        <a:rPr lang="cs-CZ" sz="800" dirty="0" err="1" smtClean="0">
                          <a:effectLst/>
                        </a:rPr>
                        <a:t>Travelling</a:t>
                      </a:r>
                      <a:r>
                        <a:rPr lang="cs-CZ" sz="800" dirty="0" smtClean="0">
                          <a:effectLst/>
                        </a:rPr>
                        <a:t> by air;</a:t>
                      </a:r>
                      <a:r>
                        <a:rPr lang="cs-CZ" sz="800" baseline="0" dirty="0" smtClean="0">
                          <a:effectLst/>
                        </a:rPr>
                        <a:t> basic </a:t>
                      </a:r>
                      <a:r>
                        <a:rPr lang="cs-CZ" sz="800" baseline="0" dirty="0" err="1" smtClean="0">
                          <a:effectLst/>
                        </a:rPr>
                        <a:t>vocabulary</a:t>
                      </a:r>
                      <a:r>
                        <a:rPr lang="cs-CZ" sz="800" baseline="0" smtClean="0">
                          <a:effectLst/>
                        </a:rPr>
                        <a:t> II.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91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4879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14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5. 1. 2013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554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slovní zásoba týkající se cestování letadlem, bezpečnostních pokynů, odbavení, letištního hlášení, odletu a příletu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</a:tbl>
          </a:graphicData>
        </a:graphic>
      </p:graphicFrame>
      <p:pic>
        <p:nvPicPr>
          <p:cNvPr id="5" name="Picture 6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71" y="388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39" y="5117746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449707" y="195227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421132" y="388"/>
            <a:ext cx="53675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869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Travelling</a:t>
            </a:r>
            <a:r>
              <a:rPr lang="cs-CZ" dirty="0" smtClean="0"/>
              <a:t> by </a:t>
            </a:r>
            <a:r>
              <a:rPr lang="cs-CZ" dirty="0" err="1" smtClean="0"/>
              <a:t>air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vocabulary</a:t>
            </a:r>
            <a:r>
              <a:rPr lang="cs-CZ" dirty="0" smtClean="0"/>
              <a:t> II.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cap="small" dirty="0" smtClean="0"/>
              <a:t>Priority </a:t>
            </a:r>
            <a:r>
              <a:rPr lang="cs-CZ" cap="small" dirty="0" err="1" smtClean="0"/>
              <a:t>check</a:t>
            </a:r>
            <a:r>
              <a:rPr lang="cs-CZ" cap="small" dirty="0" smtClean="0"/>
              <a:t>-in</a:t>
            </a:r>
          </a:p>
          <a:p>
            <a:r>
              <a:rPr lang="cs-CZ" cap="small" dirty="0" err="1" smtClean="0"/>
              <a:t>Check</a:t>
            </a:r>
            <a:r>
              <a:rPr lang="cs-CZ" cap="small" dirty="0" smtClean="0"/>
              <a:t>-in </a:t>
            </a:r>
            <a:r>
              <a:rPr lang="cs-CZ" cap="small" dirty="0" err="1" smtClean="0"/>
              <a:t>desk</a:t>
            </a:r>
            <a:r>
              <a:rPr lang="cs-CZ" cap="small" dirty="0" smtClean="0"/>
              <a:t>/</a:t>
            </a:r>
            <a:r>
              <a:rPr lang="cs-CZ" cap="small" dirty="0" err="1" smtClean="0"/>
              <a:t>counter</a:t>
            </a:r>
            <a:endParaRPr lang="cs-CZ" cap="small" dirty="0" smtClean="0"/>
          </a:p>
          <a:p>
            <a:r>
              <a:rPr lang="cs-CZ" cap="small" dirty="0" err="1" smtClean="0"/>
              <a:t>Boarding</a:t>
            </a:r>
            <a:r>
              <a:rPr lang="cs-CZ" cap="small" dirty="0" smtClean="0"/>
              <a:t> </a:t>
            </a:r>
            <a:r>
              <a:rPr lang="cs-CZ" cap="small" dirty="0" err="1" smtClean="0"/>
              <a:t>pass</a:t>
            </a:r>
            <a:r>
              <a:rPr lang="cs-CZ" cap="small" dirty="0" smtClean="0"/>
              <a:t>/</a:t>
            </a:r>
            <a:r>
              <a:rPr lang="cs-CZ" cap="small" dirty="0" err="1" smtClean="0"/>
              <a:t>card</a:t>
            </a:r>
            <a:endParaRPr lang="cs-CZ" cap="small" dirty="0" smtClean="0"/>
          </a:p>
          <a:p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Hand</a:t>
            </a:r>
            <a:r>
              <a:rPr lang="cs-CZ" cap="small" dirty="0" smtClean="0"/>
              <a:t> </a:t>
            </a:r>
            <a:r>
              <a:rPr lang="cs-CZ" cap="small" dirty="0" err="1" smtClean="0"/>
              <a:t>luggage</a:t>
            </a:r>
            <a:r>
              <a:rPr lang="cs-CZ" cap="small" dirty="0" smtClean="0"/>
              <a:t>/</a:t>
            </a:r>
            <a:r>
              <a:rPr lang="cs-CZ" cap="small" dirty="0" err="1" smtClean="0"/>
              <a:t>carry</a:t>
            </a:r>
            <a:r>
              <a:rPr lang="cs-CZ" cap="small" dirty="0" smtClean="0"/>
              <a:t>-on </a:t>
            </a:r>
            <a:r>
              <a:rPr lang="cs-CZ" cap="small" dirty="0" err="1" smtClean="0"/>
              <a:t>luggage</a:t>
            </a:r>
            <a:endParaRPr lang="cs-CZ" cap="small" dirty="0" smtClean="0"/>
          </a:p>
          <a:p>
            <a:r>
              <a:rPr lang="cs-CZ" cap="small" dirty="0" err="1" smtClean="0"/>
              <a:t>Checked</a:t>
            </a:r>
            <a:r>
              <a:rPr lang="cs-CZ" cap="small" dirty="0" smtClean="0"/>
              <a:t> </a:t>
            </a:r>
            <a:r>
              <a:rPr lang="cs-CZ" cap="small" dirty="0" err="1" smtClean="0"/>
              <a:t>luggage</a:t>
            </a:r>
            <a:endParaRPr lang="cs-CZ" cap="small" dirty="0" smtClean="0"/>
          </a:p>
          <a:p>
            <a:r>
              <a:rPr lang="cs-CZ" cap="small" dirty="0" err="1" smtClean="0"/>
              <a:t>Self</a:t>
            </a:r>
            <a:r>
              <a:rPr lang="cs-CZ" cap="small" dirty="0" smtClean="0"/>
              <a:t> </a:t>
            </a:r>
            <a:r>
              <a:rPr lang="cs-CZ" cap="small" dirty="0" err="1" smtClean="0"/>
              <a:t>service</a:t>
            </a:r>
            <a:r>
              <a:rPr lang="cs-CZ" cap="small" dirty="0" smtClean="0"/>
              <a:t> </a:t>
            </a:r>
            <a:r>
              <a:rPr lang="cs-CZ" cap="small" dirty="0" err="1" smtClean="0"/>
              <a:t>check</a:t>
            </a:r>
            <a:r>
              <a:rPr lang="cs-CZ" cap="small" dirty="0" smtClean="0"/>
              <a:t>-in kiosk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Odbavovací přepážka</a:t>
            </a:r>
          </a:p>
          <a:p>
            <a:r>
              <a:rPr lang="cs-CZ" dirty="0" smtClean="0"/>
              <a:t>Palubní lístek</a:t>
            </a:r>
          </a:p>
          <a:p>
            <a:r>
              <a:rPr lang="cs-CZ" dirty="0" smtClean="0"/>
              <a:t>Příruční zavazadlo</a:t>
            </a:r>
          </a:p>
          <a:p>
            <a:r>
              <a:rPr lang="cs-CZ" dirty="0" smtClean="0"/>
              <a:t>Odbavené zavazadlo</a:t>
            </a:r>
          </a:p>
          <a:p>
            <a:r>
              <a:rPr lang="cs-CZ" dirty="0" smtClean="0"/>
              <a:t>Sedadlo</a:t>
            </a:r>
          </a:p>
          <a:p>
            <a:r>
              <a:rPr lang="cs-CZ" dirty="0" smtClean="0"/>
              <a:t>Přednostní odbavení</a:t>
            </a:r>
          </a:p>
          <a:p>
            <a:r>
              <a:rPr lang="cs-CZ" dirty="0" smtClean="0"/>
              <a:t>Samoobslužný odbavovací kiosek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cap="small" dirty="0" smtClean="0"/>
              <a:t>Priority </a:t>
            </a:r>
            <a:r>
              <a:rPr lang="cs-CZ" cap="small" dirty="0" err="1" smtClean="0"/>
              <a:t>check</a:t>
            </a:r>
            <a:r>
              <a:rPr lang="cs-CZ" cap="small" dirty="0" smtClean="0"/>
              <a:t>-in</a:t>
            </a:r>
          </a:p>
          <a:p>
            <a:r>
              <a:rPr lang="cs-CZ" cap="small" dirty="0" err="1" smtClean="0"/>
              <a:t>Check</a:t>
            </a:r>
            <a:r>
              <a:rPr lang="cs-CZ" cap="small" dirty="0" smtClean="0"/>
              <a:t>-in </a:t>
            </a:r>
            <a:r>
              <a:rPr lang="cs-CZ" cap="small" dirty="0" err="1" smtClean="0"/>
              <a:t>desk</a:t>
            </a:r>
            <a:r>
              <a:rPr lang="cs-CZ" cap="small" dirty="0" smtClean="0"/>
              <a:t>/</a:t>
            </a:r>
            <a:r>
              <a:rPr lang="cs-CZ" cap="small" dirty="0" err="1" smtClean="0"/>
              <a:t>counter</a:t>
            </a:r>
            <a:endParaRPr lang="cs-CZ" cap="small" dirty="0" smtClean="0"/>
          </a:p>
          <a:p>
            <a:r>
              <a:rPr lang="cs-CZ" cap="small" dirty="0" err="1" smtClean="0"/>
              <a:t>Boarding</a:t>
            </a:r>
            <a:r>
              <a:rPr lang="cs-CZ" cap="small" dirty="0" smtClean="0"/>
              <a:t> </a:t>
            </a:r>
            <a:r>
              <a:rPr lang="cs-CZ" cap="small" dirty="0" err="1" smtClean="0"/>
              <a:t>pass</a:t>
            </a:r>
            <a:r>
              <a:rPr lang="cs-CZ" cap="small" dirty="0" smtClean="0"/>
              <a:t>/</a:t>
            </a:r>
            <a:r>
              <a:rPr lang="cs-CZ" cap="small" dirty="0" err="1" smtClean="0"/>
              <a:t>card</a:t>
            </a:r>
            <a:endParaRPr lang="cs-CZ" cap="small" dirty="0" smtClean="0"/>
          </a:p>
          <a:p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Hand</a:t>
            </a:r>
            <a:r>
              <a:rPr lang="cs-CZ" cap="small" dirty="0" smtClean="0"/>
              <a:t> </a:t>
            </a:r>
            <a:r>
              <a:rPr lang="cs-CZ" cap="small" dirty="0" err="1" smtClean="0"/>
              <a:t>luggage</a:t>
            </a:r>
            <a:r>
              <a:rPr lang="cs-CZ" cap="small" dirty="0" smtClean="0"/>
              <a:t>/</a:t>
            </a:r>
            <a:r>
              <a:rPr lang="cs-CZ" cap="small" dirty="0" err="1" smtClean="0"/>
              <a:t>carry</a:t>
            </a:r>
            <a:r>
              <a:rPr lang="cs-CZ" cap="small" dirty="0" smtClean="0"/>
              <a:t>-on </a:t>
            </a:r>
            <a:r>
              <a:rPr lang="cs-CZ" cap="small" dirty="0" err="1" smtClean="0"/>
              <a:t>luggage</a:t>
            </a:r>
            <a:endParaRPr lang="cs-CZ" cap="small" dirty="0" smtClean="0"/>
          </a:p>
          <a:p>
            <a:r>
              <a:rPr lang="cs-CZ" cap="small" dirty="0" err="1" smtClean="0"/>
              <a:t>Checked</a:t>
            </a:r>
            <a:r>
              <a:rPr lang="cs-CZ" cap="small" dirty="0" smtClean="0"/>
              <a:t> </a:t>
            </a:r>
            <a:r>
              <a:rPr lang="cs-CZ" cap="small" dirty="0" err="1" smtClean="0"/>
              <a:t>luggage</a:t>
            </a:r>
            <a:endParaRPr lang="cs-CZ" cap="small" dirty="0" smtClean="0"/>
          </a:p>
          <a:p>
            <a:r>
              <a:rPr lang="cs-CZ" cap="small" dirty="0" err="1" smtClean="0"/>
              <a:t>Self</a:t>
            </a:r>
            <a:r>
              <a:rPr lang="cs-CZ" cap="small" dirty="0" smtClean="0"/>
              <a:t> </a:t>
            </a:r>
            <a:r>
              <a:rPr lang="cs-CZ" cap="small" dirty="0" err="1" smtClean="0"/>
              <a:t>service</a:t>
            </a:r>
            <a:r>
              <a:rPr lang="cs-CZ" cap="small" dirty="0" smtClean="0"/>
              <a:t> </a:t>
            </a:r>
            <a:r>
              <a:rPr lang="cs-CZ" cap="small" dirty="0" err="1" smtClean="0"/>
              <a:t>check</a:t>
            </a:r>
            <a:r>
              <a:rPr lang="cs-CZ" cap="small" dirty="0" smtClean="0"/>
              <a:t>-in kiosk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Přednostní odbavení</a:t>
            </a:r>
          </a:p>
          <a:p>
            <a:r>
              <a:rPr lang="cs-CZ" dirty="0" smtClean="0"/>
              <a:t>Odbavovací přepážka</a:t>
            </a:r>
          </a:p>
          <a:p>
            <a:r>
              <a:rPr lang="cs-CZ" dirty="0" smtClean="0"/>
              <a:t>Palubní lístek</a:t>
            </a:r>
          </a:p>
          <a:p>
            <a:r>
              <a:rPr lang="cs-CZ" dirty="0" smtClean="0"/>
              <a:t>Sedadlo </a:t>
            </a:r>
          </a:p>
          <a:p>
            <a:r>
              <a:rPr lang="cs-CZ" dirty="0" smtClean="0"/>
              <a:t>Příruční zavazadlo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Odbavené zavazadlo</a:t>
            </a:r>
          </a:p>
          <a:p>
            <a:r>
              <a:rPr lang="cs-CZ" dirty="0" smtClean="0"/>
              <a:t>Samoobslužný  odbavovací kiosek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cap="small" dirty="0" err="1" smtClean="0"/>
              <a:t>Window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Middle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Aisle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</a:t>
            </a:r>
            <a:r>
              <a:rPr lang="cs-CZ" cap="small" dirty="0" smtClean="0"/>
              <a:t> the front of the plane</a:t>
            </a:r>
          </a:p>
          <a:p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</a:t>
            </a:r>
            <a:r>
              <a:rPr lang="cs-CZ" cap="small" dirty="0" smtClean="0"/>
              <a:t> the </a:t>
            </a:r>
            <a:r>
              <a:rPr lang="cs-CZ" cap="small" dirty="0" err="1" smtClean="0"/>
              <a:t>back</a:t>
            </a:r>
            <a:r>
              <a:rPr lang="cs-CZ" cap="small" dirty="0" smtClean="0"/>
              <a:t> of the plane</a:t>
            </a:r>
          </a:p>
          <a:p>
            <a:r>
              <a:rPr lang="cs-CZ" cap="small" dirty="0" err="1" smtClean="0"/>
              <a:t>Passport</a:t>
            </a:r>
            <a:r>
              <a:rPr lang="cs-CZ" cap="small" dirty="0" smtClean="0"/>
              <a:t> </a:t>
            </a:r>
            <a:r>
              <a:rPr lang="cs-CZ" cap="small" dirty="0" err="1" smtClean="0"/>
              <a:t>control</a:t>
            </a:r>
            <a:endParaRPr lang="cs-CZ" cap="small" dirty="0" smtClean="0"/>
          </a:p>
          <a:p>
            <a:r>
              <a:rPr lang="cs-CZ" cap="small" dirty="0" smtClean="0"/>
              <a:t>Duty-free </a:t>
            </a:r>
            <a:r>
              <a:rPr lang="cs-CZ" cap="small" dirty="0" err="1" smtClean="0"/>
              <a:t>zone</a:t>
            </a:r>
            <a:endParaRPr lang="cs-CZ" cap="small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Sedadlo do uličky</a:t>
            </a:r>
          </a:p>
          <a:p>
            <a:r>
              <a:rPr lang="cs-CZ" dirty="0" smtClean="0"/>
              <a:t>Sedadlo v přední části letadla</a:t>
            </a:r>
          </a:p>
          <a:p>
            <a:r>
              <a:rPr lang="cs-CZ" dirty="0" smtClean="0"/>
              <a:t>Pasová kontrola</a:t>
            </a:r>
          </a:p>
          <a:p>
            <a:r>
              <a:rPr lang="cs-CZ" dirty="0" smtClean="0"/>
              <a:t>Bezcelní zóna</a:t>
            </a:r>
          </a:p>
          <a:p>
            <a:r>
              <a:rPr lang="cs-CZ" dirty="0" smtClean="0"/>
              <a:t>Sedadlo v zadní části letadla</a:t>
            </a:r>
          </a:p>
          <a:p>
            <a:r>
              <a:rPr lang="cs-CZ" dirty="0" smtClean="0"/>
              <a:t>Prostřední sedadlo</a:t>
            </a:r>
          </a:p>
          <a:p>
            <a:r>
              <a:rPr lang="cs-CZ" dirty="0" smtClean="0"/>
              <a:t>Sedadlo u okna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Czech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cap="small" dirty="0" err="1" smtClean="0"/>
              <a:t>Window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Middle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Aisle</a:t>
            </a:r>
            <a:r>
              <a:rPr lang="cs-CZ" cap="small" dirty="0" smtClean="0"/>
              <a:t> </a:t>
            </a:r>
            <a:r>
              <a:rPr lang="cs-CZ" cap="small" dirty="0" err="1" smtClean="0"/>
              <a:t>seat</a:t>
            </a:r>
            <a:endParaRPr lang="cs-CZ" cap="small" dirty="0" smtClean="0"/>
          </a:p>
          <a:p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</a:t>
            </a:r>
            <a:r>
              <a:rPr lang="cs-CZ" cap="small" dirty="0" smtClean="0"/>
              <a:t> the front of the plane</a:t>
            </a:r>
          </a:p>
          <a:p>
            <a:r>
              <a:rPr lang="cs-CZ" cap="small" dirty="0" err="1" smtClean="0"/>
              <a:t>Seat</a:t>
            </a:r>
            <a:r>
              <a:rPr lang="cs-CZ" cap="small" dirty="0" smtClean="0"/>
              <a:t> </a:t>
            </a:r>
            <a:r>
              <a:rPr lang="cs-CZ" cap="small" dirty="0" err="1" smtClean="0"/>
              <a:t>at</a:t>
            </a:r>
            <a:r>
              <a:rPr lang="cs-CZ" cap="small" dirty="0" smtClean="0"/>
              <a:t> the </a:t>
            </a:r>
            <a:r>
              <a:rPr lang="cs-CZ" cap="small" dirty="0" err="1" smtClean="0"/>
              <a:t>back</a:t>
            </a:r>
            <a:r>
              <a:rPr lang="cs-CZ" cap="small" dirty="0" smtClean="0"/>
              <a:t> of the plane</a:t>
            </a:r>
          </a:p>
          <a:p>
            <a:r>
              <a:rPr lang="cs-CZ" cap="small" dirty="0" err="1" smtClean="0"/>
              <a:t>Passport</a:t>
            </a:r>
            <a:r>
              <a:rPr lang="cs-CZ" cap="small" dirty="0" smtClean="0"/>
              <a:t> </a:t>
            </a:r>
            <a:r>
              <a:rPr lang="cs-CZ" cap="small" dirty="0" err="1" smtClean="0"/>
              <a:t>control</a:t>
            </a:r>
            <a:endParaRPr lang="cs-CZ" cap="small" dirty="0" smtClean="0"/>
          </a:p>
          <a:p>
            <a:r>
              <a:rPr lang="cs-CZ" cap="small" dirty="0" smtClean="0"/>
              <a:t>Duty-free </a:t>
            </a:r>
            <a:r>
              <a:rPr lang="cs-CZ" cap="small" dirty="0" err="1" smtClean="0"/>
              <a:t>zone</a:t>
            </a:r>
            <a:endParaRPr lang="cs-CZ" cap="small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Sedadlo u okna</a:t>
            </a:r>
          </a:p>
          <a:p>
            <a:r>
              <a:rPr lang="cs-CZ" dirty="0" smtClean="0"/>
              <a:t>Prostřední sedadlo</a:t>
            </a:r>
          </a:p>
          <a:p>
            <a:r>
              <a:rPr lang="cs-CZ" dirty="0" smtClean="0"/>
              <a:t>Sedadlo do uličky</a:t>
            </a:r>
          </a:p>
          <a:p>
            <a:r>
              <a:rPr lang="cs-CZ" dirty="0" smtClean="0"/>
              <a:t>Sedadlo ve přední části letadla</a:t>
            </a:r>
          </a:p>
          <a:p>
            <a:r>
              <a:rPr lang="cs-CZ" dirty="0" smtClean="0"/>
              <a:t>Sedadlo v zadní části letadla</a:t>
            </a:r>
          </a:p>
          <a:p>
            <a:r>
              <a:rPr lang="cs-CZ" dirty="0" smtClean="0"/>
              <a:t>Pasová kontrola</a:t>
            </a:r>
          </a:p>
          <a:p>
            <a:r>
              <a:rPr lang="cs-CZ" dirty="0" smtClean="0"/>
              <a:t>Bezcelní zóna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Video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Click</a:t>
            </a:r>
            <a:r>
              <a:rPr lang="cs-CZ" dirty="0" smtClean="0"/>
              <a:t> on the </a:t>
            </a:r>
            <a:r>
              <a:rPr lang="cs-CZ" dirty="0" err="1" smtClean="0"/>
              <a:t>picture</a:t>
            </a:r>
            <a:r>
              <a:rPr lang="cs-CZ" dirty="0" smtClean="0"/>
              <a:t> to play)</a:t>
            </a:r>
            <a:endParaRPr lang="cs-CZ" dirty="0"/>
          </a:p>
        </p:txBody>
      </p:sp>
      <p:pic>
        <p:nvPicPr>
          <p:cNvPr id="4" name="Zástupný symbol pro obsah 3" descr="20-1299667802-kiosk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0700" y="1804194"/>
            <a:ext cx="5715000" cy="40259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</TotalTime>
  <Words>268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Travelling by air</vt:lpstr>
      <vt:lpstr>Match</vt:lpstr>
      <vt:lpstr>Solution</vt:lpstr>
      <vt:lpstr>Match</vt:lpstr>
      <vt:lpstr>Solution</vt:lpstr>
      <vt:lpstr>Video (Click on the picture to play)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Travelling by air</dc:title>
  <dc:creator>Dalibor Bartoš</dc:creator>
  <cp:lastModifiedBy>Bartoš Dalibor</cp:lastModifiedBy>
  <cp:revision>2</cp:revision>
  <dcterms:created xsi:type="dcterms:W3CDTF">2013-01-04T09:41:43Z</dcterms:created>
  <dcterms:modified xsi:type="dcterms:W3CDTF">2013-01-11T11:13:21Z</dcterms:modified>
</cp:coreProperties>
</file>