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48" d="100"/>
          <a:sy n="148" d="100"/>
        </p:scale>
        <p:origin x="876" y="16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264582-BA8F-4A2E-8872-4FA2A1CDEE3D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116BE2-974E-4DE9-B800-E09925CEBE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0162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9B0E8-DCE8-4C5F-B884-64DF0B54DCDC}" type="datetime1">
              <a:rPr lang="cs-CZ" smtClean="0"/>
              <a:t>11.1.2013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8B53873-358A-46FC-B893-C2CB7F3002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A99BB-1D1E-4EF1-8F1B-50686AF8873C}" type="datetime1">
              <a:rPr lang="cs-CZ" smtClean="0"/>
              <a:t>11.1.2013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8B53873-358A-46FC-B893-C2CB7F3002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967BA-972E-4B20-82E9-4D1406A701B3}" type="datetime1">
              <a:rPr lang="cs-CZ" smtClean="0"/>
              <a:t>11.1.2013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53873-358A-46FC-B893-C2CB7F3002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563BF-B361-4EEA-8144-28C032C304FF}" type="datetime1">
              <a:rPr lang="cs-CZ" smtClean="0"/>
              <a:t>11.1.2013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53873-358A-46FC-B893-C2CB7F3002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DCACF-6B10-4D40-A2B1-D18AB7819D2F}" type="datetime1">
              <a:rPr lang="cs-CZ" smtClean="0"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8B53873-358A-46FC-B893-C2CB7F3002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ACDB4-981F-4DD4-A29C-631D6B77847E}" type="datetime1">
              <a:rPr lang="cs-CZ" smtClean="0"/>
              <a:t>11.1.2013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53873-358A-46FC-B893-C2CB7F3002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E27F16-118F-4F65-89AD-EDE138D1ED88}" type="datetime1">
              <a:rPr lang="cs-CZ" smtClean="0"/>
              <a:t>11.1.2013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53873-358A-46FC-B893-C2CB7F3002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5C4ED-D8F7-4C0E-9598-E794EB04B2E4}" type="datetime1">
              <a:rPr lang="cs-CZ" smtClean="0"/>
              <a:t>11.1.2013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53873-358A-46FC-B893-C2CB7F3002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48891-F06B-4E05-A04D-7B58AF0D15CA}" type="datetime1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53873-358A-46FC-B893-C2CB7F3002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3B4C3-47E5-4CAF-B711-56314C74F9CA}" type="datetime1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53873-358A-46FC-B893-C2CB7F3002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C2707-5CD5-4EB6-9202-BEE5715BF12B}" type="datetime1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53873-358A-46FC-B893-C2CB7F3002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21E4BBC-62C2-4527-B5F1-918DD719162C}" type="datetime1">
              <a:rPr lang="cs-CZ" smtClean="0"/>
              <a:t>11.1.2013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8B53873-358A-46FC-B893-C2CB7F3002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youtube.com/watch?v=eyygn8HFTCo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elpforenglish.cz/article/2011021701-business-07-cestujeme-letadlem-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3" name="Zástupný symbol pro zápatí 1"/>
          <p:cNvSpPr txBox="1">
            <a:spLocks/>
          </p:cNvSpPr>
          <p:nvPr/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defPPr>
              <a:defRPr lang="cs-CZ"/>
            </a:defPPr>
            <a:lvl1pPr marL="0" algn="r" defTabSz="914400" rtl="0" eaLnBrk="1" latinLnBrk="0" hangingPunct="1">
              <a:defRPr kumimoji="0" sz="1200" kern="1200">
                <a:solidFill>
                  <a:schemeClr val="accent1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4" name="Zástupný symbol pro zápatí 1"/>
          <p:cNvSpPr txBox="1">
            <a:spLocks/>
          </p:cNvSpPr>
          <p:nvPr/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defPPr>
              <a:defRPr lang="cs-CZ"/>
            </a:defPPr>
            <a:lvl1pPr marL="0" algn="r" defTabSz="914400" rtl="0" eaLnBrk="1" latinLnBrk="0" hangingPunct="1">
              <a:defRPr kumimoji="0" sz="1200" kern="1200">
                <a:solidFill>
                  <a:schemeClr val="accent1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8795338"/>
              </p:ext>
            </p:extLst>
          </p:nvPr>
        </p:nvGraphicFramePr>
        <p:xfrm>
          <a:off x="316035" y="1056077"/>
          <a:ext cx="5832648" cy="375919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73179"/>
                <a:gridCol w="3959469"/>
              </a:tblGrid>
              <a:tr h="31655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effectLst/>
                        </a:rPr>
                        <a:t>Digitální učební materiál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0109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44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44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68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Číslo projektu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CZ.1.07/1.5.00/34.0112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217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Název projektu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Moderní škola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027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Název školy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Střední hotelová škola, s.r.o., Floriánské nám. 350, Kladno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217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 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Anglický </a:t>
                      </a:r>
                      <a:r>
                        <a:rPr lang="cs-CZ" sz="800" dirty="0" smtClean="0">
                          <a:effectLst/>
                        </a:rPr>
                        <a:t>jazyk - konverzace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217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Tematický okruh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Cestování</a:t>
                      </a:r>
                      <a:r>
                        <a:rPr lang="cs-CZ" sz="8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letadlem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217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Téma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</a:t>
                      </a:r>
                      <a:r>
                        <a:rPr lang="cs-CZ" sz="800" dirty="0" smtClean="0">
                          <a:effectLst/>
                        </a:rPr>
                        <a:t>          </a:t>
                      </a:r>
                      <a:r>
                        <a:rPr lang="cs-CZ" sz="800" dirty="0" err="1" smtClean="0">
                          <a:effectLst/>
                        </a:rPr>
                        <a:t>Travelling</a:t>
                      </a:r>
                      <a:r>
                        <a:rPr lang="cs-CZ" sz="800" dirty="0" smtClean="0">
                          <a:effectLst/>
                        </a:rPr>
                        <a:t> by air;</a:t>
                      </a:r>
                      <a:r>
                        <a:rPr lang="cs-CZ" sz="800" baseline="0" dirty="0" smtClean="0">
                          <a:effectLst/>
                        </a:rPr>
                        <a:t> </a:t>
                      </a:r>
                      <a:r>
                        <a:rPr lang="cs-CZ" sz="800" baseline="0" dirty="0" err="1" smtClean="0">
                          <a:effectLst/>
                        </a:rPr>
                        <a:t>advanced</a:t>
                      </a:r>
                      <a:r>
                        <a:rPr lang="cs-CZ" sz="800" baseline="0" dirty="0" smtClean="0">
                          <a:effectLst/>
                        </a:rPr>
                        <a:t> </a:t>
                      </a:r>
                      <a:r>
                        <a:rPr lang="cs-CZ" sz="800" baseline="0" dirty="0" err="1" smtClean="0">
                          <a:effectLst/>
                        </a:rPr>
                        <a:t>vocabulary</a:t>
                      </a:r>
                      <a:r>
                        <a:rPr lang="cs-CZ" sz="800" baseline="0" dirty="0" smtClean="0">
                          <a:effectLst/>
                        </a:rPr>
                        <a:t> I.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091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Ročník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3.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4879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Jméno autora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Mgr. Dalibor Bartoš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014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Datum tvorby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5. 1. 2013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5542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baseline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Pokročilá slovní </a:t>
                      </a:r>
                      <a:r>
                        <a:rPr lang="cs-CZ" sz="8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zásoba týkající se cestování letadlem, bezpečnostních pokynů, odbavení, letištního hlášení, odletu a příletu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</a:tbl>
          </a:graphicData>
        </a:graphic>
      </p:graphicFrame>
      <p:pic>
        <p:nvPicPr>
          <p:cNvPr id="6" name="Picture 6" descr="logo_sos_bi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0771" y="388"/>
            <a:ext cx="1112838" cy="1055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2139" y="5117746"/>
            <a:ext cx="6145213" cy="150495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449707" y="1952271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421132" y="388"/>
            <a:ext cx="5367511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Střední hotelová škola, s.r.o.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Floriánské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náměstí 350, 272 01 Kladno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46681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Travelling</a:t>
            </a:r>
            <a:r>
              <a:rPr lang="cs-CZ" dirty="0" smtClean="0"/>
              <a:t> by </a:t>
            </a:r>
            <a:r>
              <a:rPr lang="cs-CZ" dirty="0" err="1" smtClean="0"/>
              <a:t>air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Advaced</a:t>
            </a:r>
            <a:r>
              <a:rPr lang="cs-CZ" dirty="0" smtClean="0"/>
              <a:t> </a:t>
            </a:r>
            <a:r>
              <a:rPr lang="cs-CZ" dirty="0" err="1" smtClean="0"/>
              <a:t>vocabulary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Match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English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Czech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1800" cap="small" dirty="0" err="1" smtClean="0"/>
              <a:t>Flight</a:t>
            </a:r>
            <a:r>
              <a:rPr lang="cs-CZ" sz="1800" cap="small" dirty="0" smtClean="0"/>
              <a:t> </a:t>
            </a:r>
            <a:r>
              <a:rPr lang="cs-CZ" sz="1800" cap="small" dirty="0" err="1" smtClean="0"/>
              <a:t>attendant</a:t>
            </a:r>
            <a:r>
              <a:rPr lang="cs-CZ" sz="1800" cap="small" dirty="0" smtClean="0"/>
              <a:t>/steward/</a:t>
            </a:r>
            <a:r>
              <a:rPr lang="cs-CZ" sz="1800" cap="small" dirty="0" err="1" smtClean="0"/>
              <a:t>stewardess</a:t>
            </a:r>
            <a:endParaRPr lang="cs-CZ" sz="1800" cap="small" dirty="0" smtClean="0"/>
          </a:p>
          <a:p>
            <a:r>
              <a:rPr lang="cs-CZ" cap="small" dirty="0" err="1" smtClean="0"/>
              <a:t>Cabin</a:t>
            </a:r>
            <a:r>
              <a:rPr lang="cs-CZ" cap="small" dirty="0" smtClean="0"/>
              <a:t> </a:t>
            </a:r>
            <a:r>
              <a:rPr lang="cs-CZ" cap="small" dirty="0" err="1" smtClean="0"/>
              <a:t>crew</a:t>
            </a:r>
            <a:endParaRPr lang="cs-CZ" cap="small" dirty="0" smtClean="0"/>
          </a:p>
          <a:p>
            <a:r>
              <a:rPr lang="cs-CZ" cap="small" dirty="0" err="1" smtClean="0"/>
              <a:t>Chief</a:t>
            </a:r>
            <a:r>
              <a:rPr lang="cs-CZ" cap="small" dirty="0" smtClean="0"/>
              <a:t> </a:t>
            </a:r>
            <a:r>
              <a:rPr lang="cs-CZ" cap="small" dirty="0" err="1" smtClean="0"/>
              <a:t>flight</a:t>
            </a:r>
            <a:r>
              <a:rPr lang="cs-CZ" cap="small" dirty="0" smtClean="0"/>
              <a:t> </a:t>
            </a:r>
            <a:r>
              <a:rPr lang="cs-CZ" cap="small" dirty="0" err="1" smtClean="0"/>
              <a:t>attendant</a:t>
            </a:r>
            <a:endParaRPr lang="cs-CZ" cap="small" dirty="0" smtClean="0"/>
          </a:p>
          <a:p>
            <a:r>
              <a:rPr lang="cs-CZ" cap="small" dirty="0" err="1" smtClean="0"/>
              <a:t>Fasten</a:t>
            </a:r>
            <a:r>
              <a:rPr lang="cs-CZ" cap="small" dirty="0" smtClean="0"/>
              <a:t> </a:t>
            </a:r>
            <a:r>
              <a:rPr lang="cs-CZ" cap="small" dirty="0" err="1" smtClean="0"/>
              <a:t>seat</a:t>
            </a:r>
            <a:r>
              <a:rPr lang="cs-CZ" cap="small" dirty="0" smtClean="0"/>
              <a:t> </a:t>
            </a:r>
            <a:r>
              <a:rPr lang="cs-CZ" cap="small" dirty="0" err="1" smtClean="0"/>
              <a:t>belt</a:t>
            </a:r>
            <a:r>
              <a:rPr lang="cs-CZ" cap="small" dirty="0" smtClean="0"/>
              <a:t> sign</a:t>
            </a:r>
          </a:p>
          <a:p>
            <a:r>
              <a:rPr lang="cs-CZ" cap="small" dirty="0" err="1" smtClean="0"/>
              <a:t>Overhead</a:t>
            </a:r>
            <a:r>
              <a:rPr lang="cs-CZ" cap="small" dirty="0" smtClean="0"/>
              <a:t> </a:t>
            </a:r>
            <a:r>
              <a:rPr lang="cs-CZ" cap="small" dirty="0" err="1" smtClean="0"/>
              <a:t>bin</a:t>
            </a:r>
            <a:endParaRPr lang="cs-CZ" cap="small" dirty="0" smtClean="0"/>
          </a:p>
          <a:p>
            <a:r>
              <a:rPr lang="cs-CZ" cap="small" dirty="0" err="1" smtClean="0"/>
              <a:t>Folding</a:t>
            </a:r>
            <a:r>
              <a:rPr lang="cs-CZ" cap="small" dirty="0" smtClean="0"/>
              <a:t> </a:t>
            </a:r>
            <a:r>
              <a:rPr lang="cs-CZ" cap="small" dirty="0" err="1" smtClean="0"/>
              <a:t>tray</a:t>
            </a:r>
            <a:endParaRPr lang="cs-CZ" cap="small" dirty="0" smtClean="0"/>
          </a:p>
          <a:p>
            <a:r>
              <a:rPr lang="cs-CZ" cap="small" dirty="0" err="1" smtClean="0"/>
              <a:t>Full</a:t>
            </a:r>
            <a:r>
              <a:rPr lang="cs-CZ" cap="small" dirty="0" smtClean="0"/>
              <a:t> </a:t>
            </a:r>
            <a:r>
              <a:rPr lang="cs-CZ" cap="small" dirty="0" err="1" smtClean="0"/>
              <a:t>upright</a:t>
            </a:r>
            <a:r>
              <a:rPr lang="cs-CZ" cap="small" dirty="0" smtClean="0"/>
              <a:t> </a:t>
            </a:r>
            <a:r>
              <a:rPr lang="cs-CZ" cap="small" dirty="0" err="1" smtClean="0"/>
              <a:t>position</a:t>
            </a:r>
            <a:endParaRPr lang="cs-CZ" cap="small" dirty="0" smtClean="0"/>
          </a:p>
          <a:p>
            <a:r>
              <a:rPr lang="cs-CZ" cap="small" dirty="0" err="1" smtClean="0"/>
              <a:t>Runway</a:t>
            </a:r>
            <a:endParaRPr lang="cs-CZ" cap="small" dirty="0" smtClean="0"/>
          </a:p>
          <a:p>
            <a:r>
              <a:rPr lang="cs-CZ" cap="small" dirty="0" smtClean="0"/>
              <a:t>Taxi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Schránka na sedadlem</a:t>
            </a:r>
          </a:p>
          <a:p>
            <a:r>
              <a:rPr lang="cs-CZ" dirty="0" smtClean="0"/>
              <a:t>Skládací stolek</a:t>
            </a:r>
          </a:p>
          <a:p>
            <a:r>
              <a:rPr lang="cs-CZ" dirty="0" smtClean="0"/>
              <a:t>Plně vzpřímená pozice</a:t>
            </a:r>
          </a:p>
          <a:p>
            <a:r>
              <a:rPr lang="cs-CZ" dirty="0" smtClean="0"/>
              <a:t>Přistávací plocha</a:t>
            </a:r>
          </a:p>
          <a:p>
            <a:r>
              <a:rPr lang="cs-CZ" dirty="0" smtClean="0"/>
              <a:t>Rolovat</a:t>
            </a:r>
          </a:p>
          <a:p>
            <a:r>
              <a:rPr lang="cs-CZ" dirty="0" smtClean="0"/>
              <a:t>Stevard/stevardka</a:t>
            </a:r>
          </a:p>
          <a:p>
            <a:r>
              <a:rPr lang="cs-CZ" dirty="0" smtClean="0"/>
              <a:t>Posádka</a:t>
            </a:r>
          </a:p>
          <a:p>
            <a:r>
              <a:rPr lang="cs-CZ" dirty="0" smtClean="0"/>
              <a:t>Hlavní letuška/stevard</a:t>
            </a:r>
          </a:p>
          <a:p>
            <a:r>
              <a:rPr lang="cs-CZ" dirty="0" smtClean="0"/>
              <a:t>Nápis „připněte si pásy“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Solution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English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Czech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sz="1800" cap="small" dirty="0" err="1" smtClean="0"/>
              <a:t>Flight</a:t>
            </a:r>
            <a:r>
              <a:rPr lang="cs-CZ" sz="1800" cap="small" dirty="0" smtClean="0"/>
              <a:t> </a:t>
            </a:r>
            <a:r>
              <a:rPr lang="cs-CZ" sz="1800" cap="small" dirty="0" err="1" smtClean="0"/>
              <a:t>attendant</a:t>
            </a:r>
            <a:r>
              <a:rPr lang="cs-CZ" sz="1800" cap="small" dirty="0" smtClean="0"/>
              <a:t>/steward/</a:t>
            </a:r>
            <a:r>
              <a:rPr lang="cs-CZ" sz="1800" cap="small" dirty="0" err="1" smtClean="0"/>
              <a:t>stewardess</a:t>
            </a:r>
            <a:endParaRPr lang="cs-CZ" sz="1800" cap="small" dirty="0" smtClean="0"/>
          </a:p>
          <a:p>
            <a:r>
              <a:rPr lang="cs-CZ" cap="small" dirty="0" err="1"/>
              <a:t>C</a:t>
            </a:r>
            <a:r>
              <a:rPr lang="cs-CZ" cap="small" dirty="0" err="1" smtClean="0"/>
              <a:t>abin</a:t>
            </a:r>
            <a:r>
              <a:rPr lang="cs-CZ" cap="small" dirty="0" smtClean="0"/>
              <a:t> </a:t>
            </a:r>
            <a:r>
              <a:rPr lang="cs-CZ" cap="small" dirty="0" err="1" smtClean="0"/>
              <a:t>crew</a:t>
            </a:r>
            <a:endParaRPr lang="cs-CZ" cap="small" dirty="0" smtClean="0"/>
          </a:p>
          <a:p>
            <a:r>
              <a:rPr lang="cs-CZ" cap="small" dirty="0" err="1"/>
              <a:t>C</a:t>
            </a:r>
            <a:r>
              <a:rPr lang="cs-CZ" cap="small" dirty="0" err="1" smtClean="0"/>
              <a:t>hief</a:t>
            </a:r>
            <a:r>
              <a:rPr lang="cs-CZ" cap="small" dirty="0" smtClean="0"/>
              <a:t> </a:t>
            </a:r>
            <a:r>
              <a:rPr lang="cs-CZ" cap="small" dirty="0" err="1" smtClean="0"/>
              <a:t>flight</a:t>
            </a:r>
            <a:r>
              <a:rPr lang="cs-CZ" cap="small" dirty="0" smtClean="0"/>
              <a:t> </a:t>
            </a:r>
            <a:r>
              <a:rPr lang="cs-CZ" cap="small" dirty="0" err="1" smtClean="0"/>
              <a:t>attendant</a:t>
            </a:r>
            <a:endParaRPr lang="cs-CZ" cap="small" dirty="0" smtClean="0"/>
          </a:p>
          <a:p>
            <a:r>
              <a:rPr lang="cs-CZ" cap="small" dirty="0" err="1"/>
              <a:t>F</a:t>
            </a:r>
            <a:r>
              <a:rPr lang="cs-CZ" cap="small" dirty="0" err="1" smtClean="0"/>
              <a:t>asten</a:t>
            </a:r>
            <a:r>
              <a:rPr lang="cs-CZ" cap="small" dirty="0" smtClean="0"/>
              <a:t> </a:t>
            </a:r>
            <a:r>
              <a:rPr lang="cs-CZ" cap="small" dirty="0" err="1" smtClean="0"/>
              <a:t>seat</a:t>
            </a:r>
            <a:r>
              <a:rPr lang="cs-CZ" cap="small" dirty="0" smtClean="0"/>
              <a:t> </a:t>
            </a:r>
            <a:r>
              <a:rPr lang="cs-CZ" cap="small" dirty="0" err="1" smtClean="0"/>
              <a:t>belt</a:t>
            </a:r>
            <a:r>
              <a:rPr lang="cs-CZ" cap="small" dirty="0" smtClean="0"/>
              <a:t> sign</a:t>
            </a:r>
          </a:p>
          <a:p>
            <a:r>
              <a:rPr lang="cs-CZ" cap="small" dirty="0" err="1"/>
              <a:t>O</a:t>
            </a:r>
            <a:r>
              <a:rPr lang="cs-CZ" cap="small" dirty="0" err="1" smtClean="0"/>
              <a:t>verhead</a:t>
            </a:r>
            <a:r>
              <a:rPr lang="cs-CZ" cap="small" dirty="0" smtClean="0"/>
              <a:t> </a:t>
            </a:r>
            <a:r>
              <a:rPr lang="cs-CZ" cap="small" dirty="0" err="1" smtClean="0"/>
              <a:t>bin</a:t>
            </a:r>
            <a:endParaRPr lang="cs-CZ" cap="small" dirty="0" smtClean="0"/>
          </a:p>
          <a:p>
            <a:r>
              <a:rPr lang="cs-CZ" cap="small" dirty="0" err="1"/>
              <a:t>F</a:t>
            </a:r>
            <a:r>
              <a:rPr lang="cs-CZ" cap="small" dirty="0" err="1" smtClean="0"/>
              <a:t>olding</a:t>
            </a:r>
            <a:r>
              <a:rPr lang="cs-CZ" cap="small" dirty="0" smtClean="0"/>
              <a:t> </a:t>
            </a:r>
            <a:r>
              <a:rPr lang="cs-CZ" cap="small" dirty="0" err="1" smtClean="0"/>
              <a:t>tray</a:t>
            </a:r>
            <a:endParaRPr lang="cs-CZ" cap="small" dirty="0" smtClean="0"/>
          </a:p>
          <a:p>
            <a:r>
              <a:rPr lang="cs-CZ" cap="small" dirty="0" err="1"/>
              <a:t>F</a:t>
            </a:r>
            <a:r>
              <a:rPr lang="cs-CZ" cap="small" dirty="0" err="1" smtClean="0"/>
              <a:t>ull</a:t>
            </a:r>
            <a:r>
              <a:rPr lang="cs-CZ" cap="small" dirty="0" smtClean="0"/>
              <a:t> </a:t>
            </a:r>
            <a:r>
              <a:rPr lang="cs-CZ" cap="small" dirty="0" err="1" smtClean="0"/>
              <a:t>upright</a:t>
            </a:r>
            <a:r>
              <a:rPr lang="cs-CZ" cap="small" dirty="0" smtClean="0"/>
              <a:t> </a:t>
            </a:r>
            <a:r>
              <a:rPr lang="cs-CZ" cap="small" dirty="0" err="1" smtClean="0"/>
              <a:t>position</a:t>
            </a:r>
            <a:endParaRPr lang="cs-CZ" cap="small" dirty="0" smtClean="0"/>
          </a:p>
          <a:p>
            <a:r>
              <a:rPr lang="cs-CZ" cap="small" dirty="0" err="1" smtClean="0"/>
              <a:t>Runway</a:t>
            </a:r>
            <a:endParaRPr lang="cs-CZ" cap="small" dirty="0" smtClean="0"/>
          </a:p>
          <a:p>
            <a:r>
              <a:rPr lang="cs-CZ" cap="small" dirty="0" smtClean="0"/>
              <a:t>Taxi</a:t>
            </a:r>
            <a:endParaRPr lang="cs-CZ" cap="small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Stevard/stevardka</a:t>
            </a:r>
          </a:p>
          <a:p>
            <a:r>
              <a:rPr lang="cs-CZ" dirty="0" smtClean="0"/>
              <a:t>Posádka</a:t>
            </a:r>
          </a:p>
          <a:p>
            <a:r>
              <a:rPr lang="cs-CZ" dirty="0" smtClean="0"/>
              <a:t>Hlavní letuška/stevard</a:t>
            </a:r>
          </a:p>
          <a:p>
            <a:r>
              <a:rPr lang="cs-CZ" dirty="0" smtClean="0"/>
              <a:t>Nápis „připněte si pásy“</a:t>
            </a:r>
          </a:p>
          <a:p>
            <a:r>
              <a:rPr lang="cs-CZ" dirty="0" smtClean="0"/>
              <a:t>Schránka na sedadlem</a:t>
            </a:r>
          </a:p>
          <a:p>
            <a:r>
              <a:rPr lang="cs-CZ" dirty="0" smtClean="0"/>
              <a:t>Skládací stolek</a:t>
            </a:r>
          </a:p>
          <a:p>
            <a:r>
              <a:rPr lang="cs-CZ" dirty="0" smtClean="0"/>
              <a:t>Plně vzpřímená pozice</a:t>
            </a:r>
          </a:p>
          <a:p>
            <a:r>
              <a:rPr lang="cs-CZ" dirty="0" smtClean="0"/>
              <a:t>Přistávací plocha</a:t>
            </a:r>
          </a:p>
          <a:p>
            <a:r>
              <a:rPr lang="cs-CZ" dirty="0"/>
              <a:t>R</a:t>
            </a:r>
            <a:r>
              <a:rPr lang="cs-CZ" dirty="0" smtClean="0"/>
              <a:t>olovat</a:t>
            </a:r>
            <a:endParaRPr lang="cs-CZ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M</a:t>
            </a:r>
            <a:r>
              <a:rPr lang="cs-CZ" dirty="0" err="1" smtClean="0"/>
              <a:t>atch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English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Czech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cap="small" dirty="0" err="1" smtClean="0"/>
              <a:t>Emergency</a:t>
            </a:r>
            <a:r>
              <a:rPr lang="cs-CZ" cap="small" dirty="0"/>
              <a:t> </a:t>
            </a:r>
            <a:r>
              <a:rPr lang="cs-CZ" cap="small" dirty="0" smtClean="0"/>
              <a:t>exit</a:t>
            </a:r>
          </a:p>
          <a:p>
            <a:r>
              <a:rPr lang="cs-CZ" cap="small" dirty="0" err="1" smtClean="0"/>
              <a:t>Air</a:t>
            </a:r>
            <a:r>
              <a:rPr lang="cs-CZ" cap="small" dirty="0"/>
              <a:t> </a:t>
            </a:r>
            <a:r>
              <a:rPr lang="cs-CZ" cap="small" dirty="0" err="1" smtClean="0"/>
              <a:t>pressure</a:t>
            </a:r>
            <a:endParaRPr lang="cs-CZ" cap="small" dirty="0" smtClean="0"/>
          </a:p>
          <a:p>
            <a:r>
              <a:rPr lang="cs-CZ" cap="small" dirty="0" smtClean="0"/>
              <a:t>Oxygen</a:t>
            </a:r>
            <a:r>
              <a:rPr lang="cs-CZ" cap="small" dirty="0"/>
              <a:t> </a:t>
            </a:r>
            <a:r>
              <a:rPr lang="cs-CZ" cap="small" dirty="0" err="1" smtClean="0"/>
              <a:t>mask</a:t>
            </a:r>
            <a:endParaRPr lang="cs-CZ" cap="small" dirty="0" smtClean="0"/>
          </a:p>
          <a:p>
            <a:r>
              <a:rPr lang="cs-CZ" cap="small" dirty="0" err="1" smtClean="0"/>
              <a:t>Life</a:t>
            </a:r>
            <a:r>
              <a:rPr lang="cs-CZ" cap="small" dirty="0"/>
              <a:t> vest / </a:t>
            </a:r>
            <a:r>
              <a:rPr lang="cs-CZ" cap="small" dirty="0" err="1" smtClean="0"/>
              <a:t>jacket</a:t>
            </a:r>
            <a:endParaRPr lang="cs-CZ" cap="small" dirty="0" smtClean="0"/>
          </a:p>
          <a:p>
            <a:r>
              <a:rPr lang="cs-CZ" cap="small" dirty="0" err="1" smtClean="0"/>
              <a:t>Strap</a:t>
            </a:r>
            <a:endParaRPr lang="cs-CZ" cap="small" dirty="0" smtClean="0"/>
          </a:p>
          <a:p>
            <a:r>
              <a:rPr lang="cs-CZ" cap="small" dirty="0" err="1" smtClean="0"/>
              <a:t>Inflate</a:t>
            </a:r>
            <a:endParaRPr lang="cs-CZ" cap="small" dirty="0" smtClean="0"/>
          </a:p>
          <a:p>
            <a:r>
              <a:rPr lang="cs-CZ" cap="small" dirty="0" err="1" smtClean="0"/>
              <a:t>Whistle</a:t>
            </a:r>
            <a:endParaRPr lang="cs-CZ" cap="small" dirty="0" smtClean="0"/>
          </a:p>
          <a:p>
            <a:r>
              <a:rPr lang="cs-CZ" cap="small" dirty="0" smtClean="0"/>
              <a:t>Device</a:t>
            </a:r>
          </a:p>
          <a:p>
            <a:r>
              <a:rPr lang="cs-CZ" cap="small" dirty="0" err="1" smtClean="0"/>
              <a:t>Buckle</a:t>
            </a:r>
            <a:endParaRPr lang="cs-CZ" cap="small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Spona</a:t>
            </a:r>
          </a:p>
          <a:p>
            <a:r>
              <a:rPr lang="cs-CZ" dirty="0" smtClean="0"/>
              <a:t>Zařízení</a:t>
            </a:r>
          </a:p>
          <a:p>
            <a:r>
              <a:rPr lang="cs-CZ" dirty="0" smtClean="0"/>
              <a:t>Píšťalka</a:t>
            </a:r>
          </a:p>
          <a:p>
            <a:r>
              <a:rPr lang="cs-CZ" dirty="0" smtClean="0"/>
              <a:t>Nafouknout</a:t>
            </a:r>
          </a:p>
          <a:p>
            <a:r>
              <a:rPr lang="cs-CZ" dirty="0" smtClean="0"/>
              <a:t>Řemen;popruh</a:t>
            </a:r>
          </a:p>
          <a:p>
            <a:r>
              <a:rPr lang="cs-CZ" dirty="0" smtClean="0"/>
              <a:t>Záchranná vesta</a:t>
            </a:r>
          </a:p>
          <a:p>
            <a:r>
              <a:rPr lang="cs-CZ" dirty="0" smtClean="0"/>
              <a:t>Kyslíková maska</a:t>
            </a:r>
          </a:p>
          <a:p>
            <a:r>
              <a:rPr lang="cs-CZ" dirty="0" smtClean="0"/>
              <a:t>Nouzový východ</a:t>
            </a:r>
          </a:p>
          <a:p>
            <a:r>
              <a:rPr lang="cs-CZ" dirty="0" smtClean="0"/>
              <a:t>Tlak vzduchu</a:t>
            </a:r>
            <a:endParaRPr lang="cs-CZ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Solution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English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Czech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cap="small" dirty="0" err="1"/>
              <a:t>E</a:t>
            </a:r>
            <a:r>
              <a:rPr lang="cs-CZ" cap="small" dirty="0" err="1" smtClean="0"/>
              <a:t>mergency</a:t>
            </a:r>
            <a:r>
              <a:rPr lang="cs-CZ" cap="small" dirty="0" smtClean="0"/>
              <a:t> exit</a:t>
            </a:r>
          </a:p>
          <a:p>
            <a:r>
              <a:rPr lang="cs-CZ" cap="small" dirty="0" err="1" smtClean="0"/>
              <a:t>Air</a:t>
            </a:r>
            <a:r>
              <a:rPr lang="cs-CZ" cap="small" dirty="0" smtClean="0"/>
              <a:t> </a:t>
            </a:r>
            <a:r>
              <a:rPr lang="cs-CZ" cap="small" dirty="0" err="1" smtClean="0"/>
              <a:t>pressure</a:t>
            </a:r>
            <a:endParaRPr lang="cs-CZ" cap="small" dirty="0" smtClean="0"/>
          </a:p>
          <a:p>
            <a:r>
              <a:rPr lang="cs-CZ" cap="small" dirty="0"/>
              <a:t>O</a:t>
            </a:r>
            <a:r>
              <a:rPr lang="cs-CZ" cap="small" dirty="0" smtClean="0"/>
              <a:t>xygen </a:t>
            </a:r>
            <a:r>
              <a:rPr lang="cs-CZ" cap="small" dirty="0" err="1" smtClean="0"/>
              <a:t>mask</a:t>
            </a:r>
            <a:endParaRPr lang="cs-CZ" cap="small" dirty="0" smtClean="0"/>
          </a:p>
          <a:p>
            <a:r>
              <a:rPr lang="cs-CZ" cap="small" dirty="0" err="1"/>
              <a:t>L</a:t>
            </a:r>
            <a:r>
              <a:rPr lang="cs-CZ" cap="small" dirty="0" err="1" smtClean="0"/>
              <a:t>ife</a:t>
            </a:r>
            <a:r>
              <a:rPr lang="cs-CZ" cap="small" dirty="0" smtClean="0"/>
              <a:t> vest / </a:t>
            </a:r>
            <a:r>
              <a:rPr lang="cs-CZ" cap="small" dirty="0" err="1" smtClean="0"/>
              <a:t>jacket</a:t>
            </a:r>
            <a:endParaRPr lang="cs-CZ" cap="small" dirty="0" smtClean="0"/>
          </a:p>
          <a:p>
            <a:r>
              <a:rPr lang="cs-CZ" cap="small" dirty="0" err="1" smtClean="0"/>
              <a:t>Strap</a:t>
            </a:r>
            <a:endParaRPr lang="cs-CZ" cap="small" dirty="0" smtClean="0"/>
          </a:p>
          <a:p>
            <a:r>
              <a:rPr lang="cs-CZ" cap="small" dirty="0" err="1" smtClean="0"/>
              <a:t>Inflate</a:t>
            </a:r>
            <a:endParaRPr lang="cs-CZ" cap="small" dirty="0" smtClean="0"/>
          </a:p>
          <a:p>
            <a:r>
              <a:rPr lang="cs-CZ" cap="small" dirty="0" err="1" smtClean="0"/>
              <a:t>Whistle</a:t>
            </a:r>
            <a:endParaRPr lang="cs-CZ" cap="small" dirty="0" smtClean="0"/>
          </a:p>
          <a:p>
            <a:r>
              <a:rPr lang="cs-CZ" cap="small" dirty="0" smtClean="0"/>
              <a:t>Device</a:t>
            </a:r>
          </a:p>
          <a:p>
            <a:r>
              <a:rPr lang="cs-CZ" cap="small" dirty="0" err="1"/>
              <a:t>B</a:t>
            </a:r>
            <a:r>
              <a:rPr lang="cs-CZ" cap="small" dirty="0" err="1" smtClean="0"/>
              <a:t>uckle</a:t>
            </a:r>
            <a:endParaRPr lang="cs-CZ" cap="small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Nouzový východ</a:t>
            </a:r>
          </a:p>
          <a:p>
            <a:r>
              <a:rPr lang="cs-CZ" dirty="0" smtClean="0"/>
              <a:t>Tlak vzduchu</a:t>
            </a:r>
          </a:p>
          <a:p>
            <a:r>
              <a:rPr lang="cs-CZ" dirty="0" smtClean="0"/>
              <a:t>Kyslíková maska </a:t>
            </a:r>
          </a:p>
          <a:p>
            <a:r>
              <a:rPr lang="cs-CZ" dirty="0" smtClean="0"/>
              <a:t>Záchranná vesta</a:t>
            </a:r>
          </a:p>
          <a:p>
            <a:r>
              <a:rPr lang="cs-CZ" dirty="0" smtClean="0"/>
              <a:t>Řemen; popruh</a:t>
            </a:r>
          </a:p>
          <a:p>
            <a:r>
              <a:rPr lang="cs-CZ" dirty="0" smtClean="0"/>
              <a:t>Nafouknout</a:t>
            </a:r>
          </a:p>
          <a:p>
            <a:r>
              <a:rPr lang="cs-CZ" dirty="0"/>
              <a:t>P</a:t>
            </a:r>
            <a:r>
              <a:rPr lang="cs-CZ" dirty="0" smtClean="0"/>
              <a:t>íšťalka</a:t>
            </a:r>
          </a:p>
          <a:p>
            <a:r>
              <a:rPr lang="cs-CZ" dirty="0" smtClean="0"/>
              <a:t>Zařízení</a:t>
            </a:r>
          </a:p>
          <a:p>
            <a:r>
              <a:rPr lang="cs-CZ" dirty="0" smtClean="0"/>
              <a:t>Spona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908720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 err="1" smtClean="0">
                <a:hlinkClick r:id="rId2"/>
              </a:rPr>
              <a:t>Safety</a:t>
            </a:r>
            <a:r>
              <a:rPr lang="cs-CZ" dirty="0" smtClean="0">
                <a:hlinkClick r:id="rId2"/>
              </a:rPr>
              <a:t> </a:t>
            </a:r>
            <a:r>
              <a:rPr lang="cs-CZ" dirty="0" err="1" smtClean="0">
                <a:hlinkClick r:id="rId2"/>
              </a:rPr>
              <a:t>instructions</a:t>
            </a:r>
            <a:r>
              <a:rPr lang="cs-CZ" dirty="0" smtClean="0">
                <a:hlinkClick r:id="rId2"/>
              </a:rPr>
              <a:t/>
            </a:r>
            <a:br>
              <a:rPr lang="cs-CZ" dirty="0" smtClean="0">
                <a:hlinkClick r:id="rId2"/>
              </a:rPr>
            </a:br>
            <a:r>
              <a:rPr lang="cs-CZ" dirty="0" smtClean="0">
                <a:hlinkClick r:id="rId2"/>
              </a:rPr>
              <a:t>(</a:t>
            </a:r>
            <a:r>
              <a:rPr lang="cs-CZ" dirty="0" err="1" smtClean="0">
                <a:hlinkClick r:id="rId2"/>
              </a:rPr>
              <a:t>click</a:t>
            </a:r>
            <a:r>
              <a:rPr lang="cs-CZ" dirty="0" smtClean="0">
                <a:hlinkClick r:id="rId2"/>
              </a:rPr>
              <a:t> on the </a:t>
            </a:r>
            <a:r>
              <a:rPr lang="cs-CZ" dirty="0" err="1" smtClean="0">
                <a:hlinkClick r:id="rId2"/>
              </a:rPr>
              <a:t>picture</a:t>
            </a:r>
            <a:r>
              <a:rPr lang="cs-CZ" dirty="0" smtClean="0">
                <a:hlinkClick r:id="rId2"/>
              </a:rPr>
              <a:t>)</a:t>
            </a:r>
            <a:br>
              <a:rPr lang="cs-CZ" dirty="0" smtClean="0">
                <a:hlinkClick r:id="rId2"/>
              </a:rPr>
            </a:br>
            <a:r>
              <a:rPr lang="cs-CZ" dirty="0" smtClean="0">
                <a:hlinkClick r:id="rId2"/>
              </a:rPr>
              <a:t/>
            </a:r>
            <a:br>
              <a:rPr lang="cs-CZ" dirty="0" smtClean="0">
                <a:hlinkClick r:id="rId2"/>
              </a:rPr>
            </a:br>
            <a:endParaRPr lang="cs-CZ" dirty="0">
              <a:hlinkClick r:id="rId2"/>
            </a:endParaRPr>
          </a:p>
        </p:txBody>
      </p:sp>
      <p:pic>
        <p:nvPicPr>
          <p:cNvPr id="6" name="Zástupný symbol pro obsah 5" descr="air crash.jpg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59632" y="1844824"/>
            <a:ext cx="6860508" cy="4065487"/>
          </a:xfrm>
        </p:spPr>
      </p:pic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err="1" smtClean="0"/>
              <a:t>SVOZÍLEK</a:t>
            </a:r>
            <a:r>
              <a:rPr lang="cs-CZ" dirty="0" smtClean="0"/>
              <a:t>, Roman. </a:t>
            </a:r>
            <a:r>
              <a:rPr lang="cs-CZ" i="1" dirty="0" smtClean="0"/>
              <a:t>Unit 07: </a:t>
            </a:r>
            <a:r>
              <a:rPr lang="cs-CZ" i="1" dirty="0" err="1" smtClean="0"/>
              <a:t>TRAVELLING</a:t>
            </a:r>
            <a:r>
              <a:rPr lang="cs-CZ" dirty="0" smtClean="0"/>
              <a:t> [online]. [cit. 10.1.2013]. Dostupný na WWW: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helpforenglish.cz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article</a:t>
            </a:r>
            <a:r>
              <a:rPr lang="cs-CZ" dirty="0" smtClean="0">
                <a:hlinkClick r:id="rId2"/>
              </a:rPr>
              <a:t>/2011021701-business-07-cestujeme-letadlem-1</a:t>
            </a:r>
            <a:endParaRPr lang="cs-CZ" dirty="0" smtClean="0"/>
          </a:p>
          <a:p>
            <a:r>
              <a:rPr lang="en-US" dirty="0" smtClean="0"/>
              <a:t>PHILLIPS, Martin. </a:t>
            </a:r>
            <a:r>
              <a:rPr lang="en-US" i="1" dirty="0" smtClean="0"/>
              <a:t>How to survive a plane crash</a:t>
            </a:r>
            <a:r>
              <a:rPr lang="en-US" dirty="0" smtClean="0"/>
              <a:t> [online]. [cit. 10.1.2013].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</a:t>
            </a:r>
            <a:r>
              <a:rPr lang="en-US" dirty="0" err="1" smtClean="0"/>
              <a:t>http://www.thesun.co.uk/sol/homepage/news/65786/.html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76</TotalTime>
  <Words>261</Words>
  <Application>Microsoft Office PowerPoint</Application>
  <PresentationFormat>Předvádění na obrazovce (4:3)</PresentationFormat>
  <Paragraphs>124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Travelling by air</vt:lpstr>
      <vt:lpstr>Match</vt:lpstr>
      <vt:lpstr>Solution</vt:lpstr>
      <vt:lpstr>Match</vt:lpstr>
      <vt:lpstr>Solution</vt:lpstr>
      <vt:lpstr>Safety instructions (click on the picture) 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Travelling by air</dc:title>
  <dc:creator>Dalibor Bartoš</dc:creator>
  <cp:lastModifiedBy>Bartoš Dalibor</cp:lastModifiedBy>
  <cp:revision>5</cp:revision>
  <dcterms:created xsi:type="dcterms:W3CDTF">2013-01-05T10:44:45Z</dcterms:created>
  <dcterms:modified xsi:type="dcterms:W3CDTF">2013-01-11T11:17:15Z</dcterms:modified>
</cp:coreProperties>
</file>