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68" r:id="rId1"/>
  </p:sldMasterIdLst>
  <p:notesMasterIdLst>
    <p:notesMasterId r:id="rId10"/>
  </p:notesMasterIdLst>
  <p:sldIdLst>
    <p:sldId id="264" r:id="rId2"/>
    <p:sldId id="256" r:id="rId3"/>
    <p:sldId id="260" r:id="rId4"/>
    <p:sldId id="258" r:id="rId5"/>
    <p:sldId id="259" r:id="rId6"/>
    <p:sldId id="261" r:id="rId7"/>
    <p:sldId id="262" r:id="rId8"/>
    <p:sldId id="263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48" d="100"/>
          <a:sy n="148" d="100"/>
        </p:scale>
        <p:origin x="876" y="180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1F3EE90-5341-41CF-A718-1E11AFF067BF}" type="datetimeFigureOut">
              <a:rPr lang="cs-CZ" smtClean="0"/>
              <a:t>11.1.2013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2636F6EC-25D8-4D01-92A0-4DEBBA90CD5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027682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7AE087A-6021-4CE4-9CA0-34A1B36BD98E}" type="datetime1">
              <a:rPr lang="cs-CZ" smtClean="0"/>
              <a:t>11.1.2013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D1D88C3-A444-4FEB-9065-F4BD6AE3DBD1}" type="datetime1">
              <a:rPr lang="cs-CZ" smtClean="0"/>
              <a:t>11.1.2013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A0DD52-C034-4663-8669-668F17968A8B}" type="datetime1">
              <a:rPr lang="cs-CZ" smtClean="0"/>
              <a:t>11.1.2013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750FA1-DB73-4EBD-BC24-608C3E8F1B3F}" type="datetime1">
              <a:rPr lang="cs-CZ" smtClean="0"/>
              <a:t>11.1.2013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84ADAE-6B8A-426D-AE54-0FD423A335A3}" type="datetime1">
              <a:rPr lang="cs-CZ" smtClean="0"/>
              <a:t>11.1.2013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ovací čára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2BEF97-F345-4272-AB5D-3DE8B9994C0D}" type="datetime1">
              <a:rPr lang="cs-CZ" smtClean="0"/>
              <a:t>11.1.2013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938A5F8-D8C6-4A84-AC5E-6AAA83E25E9E}" type="datetime1">
              <a:rPr lang="cs-CZ" smtClean="0"/>
              <a:t>11.1.2013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506927-26BB-4D32-BAFA-51C5B6BEDD96}" type="datetime1">
              <a:rPr lang="cs-CZ" smtClean="0"/>
              <a:t>11.1.2013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7C8B3F-5BFF-4F03-8523-6EBDE3F55D7D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777832-AAD1-4663-8C58-1B4C71156775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590D660-E11F-4AF7-A7C8-CD518CC64B12}" type="datetime1">
              <a:rPr lang="cs-CZ" smtClean="0"/>
              <a:t>11.1.2013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74C681BE-60D4-42F9-9722-BA6FF4B61C91}" type="datetime1">
              <a:rPr lang="cs-CZ" smtClean="0"/>
              <a:t>11.1.2013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41765927-569B-414B-A665-A1A64706BA6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ovací čára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9" r:id="rId1"/>
    <p:sldLayoutId id="2147483770" r:id="rId2"/>
    <p:sldLayoutId id="2147483771" r:id="rId3"/>
    <p:sldLayoutId id="2147483772" r:id="rId4"/>
    <p:sldLayoutId id="2147483773" r:id="rId5"/>
    <p:sldLayoutId id="2147483774" r:id="rId6"/>
    <p:sldLayoutId id="2147483775" r:id="rId7"/>
    <p:sldLayoutId id="2147483776" r:id="rId8"/>
    <p:sldLayoutId id="2147483777" r:id="rId9"/>
    <p:sldLayoutId id="2147483778" r:id="rId10"/>
    <p:sldLayoutId id="2147483779" r:id="rId11"/>
  </p:sldLayoutIdLst>
  <p:hf sldNum="0" hdr="0" dt="0"/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www.youtube.com/watch?v=alTshKL0k6Y" TargetMode="External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hyperlink" Target="http://diabetesaustraliavic.wordpress.com/2011/12/02/leaving-on-a-jet-plane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3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4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smtClean="0"/>
              <a:t>Mgr. Dalibor Bartoš</a:t>
            </a:r>
            <a:endParaRPr lang="cs-CZ"/>
          </a:p>
        </p:txBody>
      </p:sp>
      <p:sp>
        <p:nvSpPr>
          <p:cNvPr id="5" name="Zástupný symbol pro zápatí 1"/>
          <p:cNvSpPr txBox="1">
            <a:spLocks/>
          </p:cNvSpPr>
          <p:nvPr/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defPPr>
              <a:defRPr lang="cs-CZ"/>
            </a:defPPr>
            <a:lvl1pPr marL="0" algn="r" defTabSz="914400" rtl="0" eaLnBrk="1" latinLnBrk="0" hangingPunct="1">
              <a:defRPr kumimoji="0" sz="1200" kern="1200">
                <a:solidFill>
                  <a:schemeClr val="accent1">
                    <a:shade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cs-CZ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18346118"/>
              </p:ext>
            </p:extLst>
          </p:nvPr>
        </p:nvGraphicFramePr>
        <p:xfrm>
          <a:off x="316035" y="1056077"/>
          <a:ext cx="5832648" cy="3759196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873179"/>
                <a:gridCol w="3959469"/>
              </a:tblGrid>
              <a:tr h="316550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300" dirty="0">
                          <a:effectLst/>
                        </a:rPr>
                        <a:t>Digitální učební materiál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0109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 dirty="0">
                          <a:effectLst/>
                        </a:rPr>
                        <a:t> 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196446">
                <a:tc gridSpan="2"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700">
                          <a:effectLst/>
                        </a:rPr>
                        <a:t> 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31684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Číslo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CZ.1.07/1.5.00/34.0112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projektu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Moderní škola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278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Název školy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Střední hotelová škola, s.r.o., Floriánské nám. 350, Kladno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 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Anglický </a:t>
                      </a:r>
                      <a:r>
                        <a:rPr lang="cs-CZ" sz="800" dirty="0" smtClean="0">
                          <a:effectLst/>
                        </a:rPr>
                        <a:t>jazyk - konverzace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Tematický okruh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Cestování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letadlem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2179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Téma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        </a:t>
                      </a:r>
                      <a:r>
                        <a:rPr lang="cs-CZ" sz="800" dirty="0" smtClean="0">
                          <a:effectLst/>
                        </a:rPr>
                        <a:t>          Long-</a:t>
                      </a:r>
                      <a:r>
                        <a:rPr lang="cs-CZ" sz="800" dirty="0" err="1" smtClean="0">
                          <a:effectLst/>
                        </a:rPr>
                        <a:t>Range</a:t>
                      </a:r>
                      <a:r>
                        <a:rPr lang="cs-CZ" sz="800" baseline="0" dirty="0" smtClean="0">
                          <a:effectLst/>
                        </a:rPr>
                        <a:t> Jet Plane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912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Ročník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3.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487948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Jméno autora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Mgr. Dalibor Bartoš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20148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Datum tvorby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1. 12. 2012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  <a:tr h="554274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</a:t>
                      </a:r>
                      <a:endParaRPr lang="cs-CZ" sz="80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  <a:tc>
                  <a:txBody>
                    <a:bodyPr/>
                    <a:lstStyle/>
                    <a:p>
                      <a:pPr marL="457200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Slovní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 zásoba týkající </a:t>
                      </a:r>
                      <a:r>
                        <a:rPr lang="cs-CZ" sz="800" baseline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se základních </a:t>
                      </a:r>
                      <a:r>
                        <a:rPr lang="cs-CZ" sz="800" baseline="0" dirty="0" smtClean="0">
                          <a:effectLst/>
                          <a:latin typeface="Calibri"/>
                          <a:ea typeface="Times New Roman"/>
                          <a:cs typeface="Times New Roman"/>
                        </a:rPr>
                        <a:t>částí dopravního letadla </a:t>
                      </a:r>
                      <a:endParaRPr lang="cs-CZ" sz="800" dirty="0">
                        <a:effectLst/>
                        <a:latin typeface="Calibri"/>
                        <a:ea typeface="Times New Roman"/>
                        <a:cs typeface="Times New Roman"/>
                      </a:endParaRPr>
                    </a:p>
                  </a:txBody>
                  <a:tcPr marL="6623" marR="6623" marT="6623" marB="6623" anchor="ctr"/>
                </a:tc>
              </a:tr>
            </a:tbl>
          </a:graphicData>
        </a:graphic>
      </p:graphicFrame>
      <p:pic>
        <p:nvPicPr>
          <p:cNvPr id="7" name="Picture 6" descr="logo_sos_bi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0771" y="388"/>
            <a:ext cx="1112838" cy="10556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obrázek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2139" y="5117746"/>
            <a:ext cx="6145213" cy="1504950"/>
          </a:xfrm>
          <a:prstGeom prst="rect">
            <a:avLst/>
          </a:prstGeom>
          <a:solidFill>
            <a:srgbClr val="FFFFFF"/>
          </a:solidFill>
        </p:spPr>
      </p:pic>
      <p:sp>
        <p:nvSpPr>
          <p:cNvPr id="9" name="Rectangle 7"/>
          <p:cNvSpPr>
            <a:spLocks noChangeArrowheads="1"/>
          </p:cNvSpPr>
          <p:nvPr/>
        </p:nvSpPr>
        <p:spPr bwMode="auto">
          <a:xfrm>
            <a:off x="449707" y="1952271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sp>
        <p:nvSpPr>
          <p:cNvPr id="10" name="Rectangle 8"/>
          <p:cNvSpPr>
            <a:spLocks noChangeArrowheads="1"/>
          </p:cNvSpPr>
          <p:nvPr/>
        </p:nvSpPr>
        <p:spPr bwMode="auto">
          <a:xfrm>
            <a:off x="421132" y="388"/>
            <a:ext cx="5367511" cy="7386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1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Střední hotelová škola, s.r.o.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l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r>
              <a:rPr kumimoji="0" lang="cs-CZ" sz="1200" b="0" i="1" u="none" strike="noStrike" cap="none" normalizeH="0" baseline="0" dirty="0" err="1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Floriánské</a:t>
            </a:r>
            <a:r>
              <a:rPr kumimoji="0" lang="cs-CZ" sz="1200" b="0" i="1" u="none" strike="noStrike" cap="none" normalizeH="0" baseline="0" dirty="0" smtClean="0">
                <a:ln>
                  <a:noFill/>
                </a:ln>
                <a:solidFill>
                  <a:schemeClr val="tx1"/>
                </a:solidFill>
                <a:effectLst/>
                <a:latin typeface="Arial" pitchFamily="34" charset="0"/>
                <a:ea typeface="Times New Roman" pitchFamily="18" charset="0"/>
                <a:cs typeface="Arial" pitchFamily="34" charset="0"/>
              </a:rPr>
              <a:t> náměstí 350, 272 01 Kladno</a:t>
            </a:r>
            <a:endParaRPr kumimoji="0" lang="cs-CZ" sz="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  <a:p>
            <a:pPr marL="0" marR="0" lvl="0" indent="0" algn="ctr" defTabSz="914400" rtl="0" eaLnBrk="0" fontAlgn="base" latinLnBrk="0" hangingPunct="0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dirty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288006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Long</a:t>
            </a:r>
            <a:r>
              <a:rPr lang="cs-CZ" dirty="0" smtClean="0"/>
              <a:t>-</a:t>
            </a:r>
            <a:r>
              <a:rPr lang="cs-CZ" dirty="0" err="1" smtClean="0"/>
              <a:t>range</a:t>
            </a:r>
            <a:r>
              <a:rPr lang="cs-CZ" dirty="0" smtClean="0"/>
              <a:t> jet plane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Basic </a:t>
            </a:r>
            <a:r>
              <a:rPr lang="cs-CZ" dirty="0" err="1" smtClean="0"/>
              <a:t>parts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err="1" smtClean="0"/>
              <a:t>Long</a:t>
            </a:r>
            <a:r>
              <a:rPr lang="cs-CZ" dirty="0" smtClean="0"/>
              <a:t>-</a:t>
            </a:r>
            <a:r>
              <a:rPr lang="cs-CZ" dirty="0" err="1" smtClean="0"/>
              <a:t>range</a:t>
            </a:r>
            <a:r>
              <a:rPr lang="cs-CZ" dirty="0" smtClean="0"/>
              <a:t> jet plane</a:t>
            </a:r>
            <a:endParaRPr lang="cs-CZ" dirty="0"/>
          </a:p>
        </p:txBody>
      </p:sp>
      <p:pic>
        <p:nvPicPr>
          <p:cNvPr id="6" name="Zástupný symbol pro obsah 5" descr="plane-31_126175557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027430" y="1554163"/>
            <a:ext cx="7241539" cy="4525962"/>
          </a:xfrm>
        </p:spPr>
      </p:pic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Name</a:t>
            </a:r>
            <a:r>
              <a:rPr lang="cs-CZ" dirty="0" smtClean="0"/>
              <a:t> the </a:t>
            </a:r>
            <a:r>
              <a:rPr lang="cs-CZ" dirty="0" err="1" smtClean="0"/>
              <a:t>parts</a:t>
            </a:r>
            <a:r>
              <a:rPr lang="cs-CZ" dirty="0" smtClean="0"/>
              <a:t> of the plane</a:t>
            </a:r>
            <a:endParaRPr lang="cs-CZ" dirty="0"/>
          </a:p>
        </p:txBody>
      </p:sp>
      <p:pic>
        <p:nvPicPr>
          <p:cNvPr id="4" name="Zástupný symbol pro obsah 3" descr="plane-31_1261755576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691680" y="1700809"/>
            <a:ext cx="6480720" cy="4050450"/>
          </a:xfrm>
        </p:spPr>
      </p:pic>
      <p:cxnSp>
        <p:nvCxnSpPr>
          <p:cNvPr id="6" name="Přímá spojovací šipka 5"/>
          <p:cNvCxnSpPr/>
          <p:nvPr/>
        </p:nvCxnSpPr>
        <p:spPr>
          <a:xfrm flipV="1">
            <a:off x="6300192" y="2636912"/>
            <a:ext cx="1656184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>
            <a:off x="4860032" y="3573016"/>
            <a:ext cx="720080" cy="2232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>
            <a:off x="827584" y="3212976"/>
            <a:ext cx="144016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šipka 13"/>
          <p:cNvCxnSpPr/>
          <p:nvPr/>
        </p:nvCxnSpPr>
        <p:spPr>
          <a:xfrm flipH="1">
            <a:off x="3131840" y="4725144"/>
            <a:ext cx="1080120" cy="1296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šipka 15"/>
          <p:cNvCxnSpPr/>
          <p:nvPr/>
        </p:nvCxnSpPr>
        <p:spPr>
          <a:xfrm>
            <a:off x="5940152" y="3573016"/>
            <a:ext cx="1368152" cy="21602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Přímá spojovací šipka 17"/>
          <p:cNvCxnSpPr/>
          <p:nvPr/>
        </p:nvCxnSpPr>
        <p:spPr>
          <a:xfrm flipV="1">
            <a:off x="2843808" y="1700808"/>
            <a:ext cx="936104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ovací šipka 19"/>
          <p:cNvCxnSpPr/>
          <p:nvPr/>
        </p:nvCxnSpPr>
        <p:spPr>
          <a:xfrm flipV="1">
            <a:off x="5868144" y="1628800"/>
            <a:ext cx="1296144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ovací šipka 21"/>
          <p:cNvCxnSpPr/>
          <p:nvPr/>
        </p:nvCxnSpPr>
        <p:spPr>
          <a:xfrm flipH="1" flipV="1">
            <a:off x="755576" y="2708920"/>
            <a:ext cx="1584176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4" name="Přímá spojovací šipka 23"/>
          <p:cNvCxnSpPr/>
          <p:nvPr/>
        </p:nvCxnSpPr>
        <p:spPr>
          <a:xfrm flipH="1">
            <a:off x="899592" y="3933056"/>
            <a:ext cx="1728192" cy="19442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5" name="TextovéPole 24"/>
          <p:cNvSpPr txBox="1"/>
          <p:nvPr/>
        </p:nvSpPr>
        <p:spPr>
          <a:xfrm>
            <a:off x="467544" y="2492896"/>
            <a:ext cx="30168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611560" y="3933056"/>
            <a:ext cx="21602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/>
              <a:t>2</a:t>
            </a:r>
          </a:p>
        </p:txBody>
      </p:sp>
      <p:sp>
        <p:nvSpPr>
          <p:cNvPr id="27" name="TextovéPole 26"/>
          <p:cNvSpPr txBox="1"/>
          <p:nvPr/>
        </p:nvSpPr>
        <p:spPr>
          <a:xfrm>
            <a:off x="683568" y="5589240"/>
            <a:ext cx="21602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</a:t>
            </a:r>
            <a:endParaRPr lang="cs-CZ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2915816" y="5877272"/>
            <a:ext cx="21602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29" name="TextovéPole 28"/>
          <p:cNvSpPr txBox="1"/>
          <p:nvPr/>
        </p:nvSpPr>
        <p:spPr>
          <a:xfrm>
            <a:off x="5508104" y="5877272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7236296" y="5733256"/>
            <a:ext cx="36004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7956376" y="2420888"/>
            <a:ext cx="36004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</a:t>
            </a:r>
            <a:endParaRPr lang="cs-CZ" dirty="0"/>
          </a:p>
        </p:txBody>
      </p:sp>
      <p:sp>
        <p:nvSpPr>
          <p:cNvPr id="32" name="TextovéPole 31"/>
          <p:cNvSpPr txBox="1"/>
          <p:nvPr/>
        </p:nvSpPr>
        <p:spPr>
          <a:xfrm>
            <a:off x="7020272" y="1268760"/>
            <a:ext cx="36004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</a:t>
            </a:r>
            <a:endParaRPr lang="cs-CZ" dirty="0"/>
          </a:p>
        </p:txBody>
      </p:sp>
      <p:sp>
        <p:nvSpPr>
          <p:cNvPr id="33" name="TextovéPole 32"/>
          <p:cNvSpPr txBox="1"/>
          <p:nvPr/>
        </p:nvSpPr>
        <p:spPr>
          <a:xfrm>
            <a:off x="3635896" y="1340768"/>
            <a:ext cx="28803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9</a:t>
            </a:r>
            <a:endParaRPr lang="cs-CZ" dirty="0"/>
          </a:p>
        </p:txBody>
      </p:sp>
      <p:cxnSp>
        <p:nvCxnSpPr>
          <p:cNvPr id="34" name="Přímá spojovací šipka 33"/>
          <p:cNvCxnSpPr/>
          <p:nvPr/>
        </p:nvCxnSpPr>
        <p:spPr>
          <a:xfrm flipH="1" flipV="1">
            <a:off x="971600" y="1484784"/>
            <a:ext cx="2736304" cy="201622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TextovéPole 34"/>
          <p:cNvSpPr txBox="1"/>
          <p:nvPr/>
        </p:nvSpPr>
        <p:spPr>
          <a:xfrm>
            <a:off x="395536" y="1412776"/>
            <a:ext cx="57606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11</a:t>
            </a:r>
            <a:endParaRPr lang="cs-CZ" dirty="0"/>
          </a:p>
        </p:txBody>
      </p:sp>
      <p:cxnSp>
        <p:nvCxnSpPr>
          <p:cNvPr id="38" name="Přímá spojovací šipka 37"/>
          <p:cNvCxnSpPr/>
          <p:nvPr/>
        </p:nvCxnSpPr>
        <p:spPr>
          <a:xfrm flipV="1">
            <a:off x="4139952" y="1556792"/>
            <a:ext cx="1080120" cy="187220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5004048" y="1124744"/>
            <a:ext cx="504056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6" name="Zástupný symbol pro zápatí 3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err="1" smtClean="0"/>
              <a:t>Name</a:t>
            </a:r>
            <a:r>
              <a:rPr lang="cs-CZ" dirty="0" smtClean="0"/>
              <a:t> the </a:t>
            </a:r>
            <a:r>
              <a:rPr lang="cs-CZ" dirty="0" err="1" smtClean="0"/>
              <a:t>parts</a:t>
            </a:r>
            <a:r>
              <a:rPr lang="cs-CZ" dirty="0" smtClean="0"/>
              <a:t> of the plane</a:t>
            </a:r>
            <a:endParaRPr lang="cs-CZ" dirty="0"/>
          </a:p>
        </p:txBody>
      </p:sp>
      <p:sp>
        <p:nvSpPr>
          <p:cNvPr id="3" name="Nadpis 1"/>
          <p:cNvSpPr txBox="1">
            <a:spLocks/>
          </p:cNvSpPr>
          <p:nvPr/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4400" b="0" i="0" u="none" strike="noStrike" kern="1200" cap="none" spc="0" normalizeH="0" baseline="0" noProof="0" dirty="0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pic>
        <p:nvPicPr>
          <p:cNvPr id="4" name="Zástupný symbol pro obsah 3" descr="plane-31_1261755576.jp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1835696" y="1916832"/>
            <a:ext cx="5781010" cy="3613131"/>
          </a:xfrm>
          <a:prstGeom prst="rect">
            <a:avLst/>
          </a:prstGeom>
        </p:spPr>
      </p:pic>
      <p:cxnSp>
        <p:nvCxnSpPr>
          <p:cNvPr id="5" name="Přímá spojovací šipka 4"/>
          <p:cNvCxnSpPr/>
          <p:nvPr/>
        </p:nvCxnSpPr>
        <p:spPr>
          <a:xfrm flipV="1">
            <a:off x="6300192" y="2636912"/>
            <a:ext cx="1656184" cy="100811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" name="Přímá spojovací šipka 5"/>
          <p:cNvCxnSpPr/>
          <p:nvPr/>
        </p:nvCxnSpPr>
        <p:spPr>
          <a:xfrm>
            <a:off x="4860032" y="3573016"/>
            <a:ext cx="720080" cy="2232248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 flipH="1">
            <a:off x="827584" y="3212976"/>
            <a:ext cx="1440160" cy="86409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šipka 7"/>
          <p:cNvCxnSpPr/>
          <p:nvPr/>
        </p:nvCxnSpPr>
        <p:spPr>
          <a:xfrm flipH="1">
            <a:off x="3131840" y="4725144"/>
            <a:ext cx="1080120" cy="1296144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5940152" y="3573016"/>
            <a:ext cx="1368152" cy="216024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šipka 9"/>
          <p:cNvCxnSpPr/>
          <p:nvPr/>
        </p:nvCxnSpPr>
        <p:spPr>
          <a:xfrm flipV="1">
            <a:off x="2843808" y="1700808"/>
            <a:ext cx="936104" cy="144016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ovací šipka 10"/>
          <p:cNvCxnSpPr/>
          <p:nvPr/>
        </p:nvCxnSpPr>
        <p:spPr>
          <a:xfrm flipV="1">
            <a:off x="5868144" y="1628800"/>
            <a:ext cx="1296144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flipH="1" flipV="1">
            <a:off x="755576" y="2708920"/>
            <a:ext cx="1584176" cy="288032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" name="Přímá spojovací šipka 12"/>
          <p:cNvCxnSpPr/>
          <p:nvPr/>
        </p:nvCxnSpPr>
        <p:spPr>
          <a:xfrm flipH="1">
            <a:off x="899592" y="3933056"/>
            <a:ext cx="1728192" cy="194421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4" name="TextovéPole 13"/>
          <p:cNvSpPr txBox="1"/>
          <p:nvPr/>
        </p:nvSpPr>
        <p:spPr>
          <a:xfrm>
            <a:off x="323528" y="2276872"/>
            <a:ext cx="111120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1. </a:t>
            </a:r>
            <a:r>
              <a:rPr lang="cs-CZ" dirty="0" err="1"/>
              <a:t>C</a:t>
            </a:r>
            <a:r>
              <a:rPr lang="cs-CZ" dirty="0" err="1" smtClean="0"/>
              <a:t>ockpit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395536" y="4149080"/>
            <a:ext cx="108012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2. Nose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0" y="5949280"/>
            <a:ext cx="248376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3. Nose </a:t>
            </a:r>
            <a:r>
              <a:rPr lang="cs-CZ" dirty="0" err="1" smtClean="0"/>
              <a:t>landing</a:t>
            </a:r>
            <a:r>
              <a:rPr lang="cs-CZ" dirty="0" smtClean="0"/>
              <a:t> </a:t>
            </a:r>
            <a:r>
              <a:rPr lang="cs-CZ" dirty="0" err="1" smtClean="0"/>
              <a:t>gear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2915816" y="5877272"/>
            <a:ext cx="2088232" cy="646331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4. </a:t>
            </a:r>
            <a:r>
              <a:rPr lang="cs-CZ" dirty="0" err="1" smtClean="0"/>
              <a:t>Main</a:t>
            </a:r>
            <a:r>
              <a:rPr lang="cs-CZ" dirty="0" smtClean="0"/>
              <a:t> </a:t>
            </a:r>
            <a:r>
              <a:rPr lang="cs-CZ" dirty="0" err="1" smtClean="0"/>
              <a:t>landing</a:t>
            </a:r>
            <a:r>
              <a:rPr lang="cs-CZ" dirty="0" smtClean="0"/>
              <a:t> </a:t>
            </a:r>
            <a:r>
              <a:rPr lang="cs-CZ" dirty="0" err="1" smtClean="0"/>
              <a:t>gear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5076056" y="5877272"/>
            <a:ext cx="2232248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5. </a:t>
            </a:r>
            <a:r>
              <a:rPr lang="cs-CZ" dirty="0" err="1" smtClean="0"/>
              <a:t>Turbojet</a:t>
            </a:r>
            <a:r>
              <a:rPr lang="cs-CZ" dirty="0" smtClean="0"/>
              <a:t> </a:t>
            </a:r>
            <a:r>
              <a:rPr lang="cs-CZ" dirty="0" err="1" smtClean="0"/>
              <a:t>engine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7380312" y="5733256"/>
            <a:ext cx="144016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6. </a:t>
            </a:r>
            <a:r>
              <a:rPr lang="cs-CZ" dirty="0" err="1" smtClean="0"/>
              <a:t>Edge</a:t>
            </a:r>
            <a:r>
              <a:rPr lang="cs-CZ" dirty="0" smtClean="0"/>
              <a:t> </a:t>
            </a:r>
            <a:r>
              <a:rPr lang="cs-CZ" dirty="0" err="1" smtClean="0"/>
              <a:t>flap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7956376" y="2420888"/>
            <a:ext cx="936104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7. </a:t>
            </a:r>
            <a:r>
              <a:rPr lang="cs-CZ" dirty="0" err="1"/>
              <a:t>T</a:t>
            </a:r>
            <a:r>
              <a:rPr lang="cs-CZ" dirty="0" err="1" smtClean="0"/>
              <a:t>ail</a:t>
            </a:r>
            <a:endParaRPr lang="cs-CZ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7020272" y="1268760"/>
            <a:ext cx="108012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8. </a:t>
            </a:r>
            <a:r>
              <a:rPr lang="cs-CZ" dirty="0" err="1" smtClean="0"/>
              <a:t>Wing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2483768" y="1340768"/>
            <a:ext cx="136815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/>
              <a:t>10. </a:t>
            </a:r>
            <a:r>
              <a:rPr lang="cs-CZ" dirty="0" err="1" smtClean="0"/>
              <a:t>Door</a:t>
            </a:r>
            <a:endParaRPr lang="cs-CZ" dirty="0"/>
          </a:p>
        </p:txBody>
      </p:sp>
      <p:cxnSp>
        <p:nvCxnSpPr>
          <p:cNvPr id="25" name="Přímá spojovací šipka 24"/>
          <p:cNvCxnSpPr/>
          <p:nvPr/>
        </p:nvCxnSpPr>
        <p:spPr>
          <a:xfrm flipV="1">
            <a:off x="3995936" y="1628800"/>
            <a:ext cx="864096" cy="1800200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6" name="TextovéPole 25"/>
          <p:cNvSpPr txBox="1"/>
          <p:nvPr/>
        </p:nvSpPr>
        <p:spPr>
          <a:xfrm>
            <a:off x="4499992" y="1268760"/>
            <a:ext cx="1200072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none" rtlCol="0">
            <a:spAutoFit/>
          </a:bodyPr>
          <a:lstStyle/>
          <a:p>
            <a:r>
              <a:rPr lang="cs-CZ" dirty="0" smtClean="0"/>
              <a:t>9. </a:t>
            </a:r>
            <a:r>
              <a:rPr lang="cs-CZ" dirty="0" err="1" smtClean="0"/>
              <a:t>Window</a:t>
            </a:r>
            <a:endParaRPr lang="cs-CZ" dirty="0"/>
          </a:p>
        </p:txBody>
      </p:sp>
      <p:cxnSp>
        <p:nvCxnSpPr>
          <p:cNvPr id="33" name="Přímá spojovací šipka 32"/>
          <p:cNvCxnSpPr/>
          <p:nvPr/>
        </p:nvCxnSpPr>
        <p:spPr>
          <a:xfrm flipH="1" flipV="1">
            <a:off x="1547664" y="1844824"/>
            <a:ext cx="1944216" cy="1584176"/>
          </a:xfrm>
          <a:prstGeom prst="straightConnector1">
            <a:avLst/>
          </a:prstGeom>
          <a:ln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4" name="TextovéPole 33"/>
          <p:cNvSpPr txBox="1"/>
          <p:nvPr/>
        </p:nvSpPr>
        <p:spPr>
          <a:xfrm>
            <a:off x="251520" y="1412776"/>
            <a:ext cx="1440160" cy="369332"/>
          </a:xfrm>
          <a:prstGeom prst="rect">
            <a:avLst/>
          </a:prstGeom>
          <a:noFill/>
          <a:ln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r>
              <a:rPr lang="cs-CZ" dirty="0" smtClean="0"/>
              <a:t>10. </a:t>
            </a:r>
            <a:r>
              <a:rPr lang="cs-CZ" dirty="0" err="1" smtClean="0"/>
              <a:t>fuselage</a:t>
            </a:r>
            <a:endParaRPr lang="cs-CZ" dirty="0"/>
          </a:p>
        </p:txBody>
      </p:sp>
      <p:sp>
        <p:nvSpPr>
          <p:cNvPr id="27" name="Zástupný symbol pro zápatí 2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3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2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20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" grpId="3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  <p:bldP spid="21" grpId="0" animBg="1"/>
      <p:bldP spid="22" grpId="0" animBg="1"/>
      <p:bldP spid="26" grpId="0" animBg="1"/>
      <p:bldP spid="3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xplanefreeware.net/site/images/screenshots/733/733_43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 l="7692" t="24615" r="1538" b="36923"/>
          <a:stretch>
            <a:fillRect/>
          </a:stretch>
        </p:blipFill>
        <p:spPr bwMode="auto">
          <a:xfrm>
            <a:off x="2411760" y="2852936"/>
            <a:ext cx="4248472" cy="1800200"/>
          </a:xfrm>
          <a:prstGeom prst="rect">
            <a:avLst/>
          </a:prstGeom>
          <a:noFill/>
        </p:spPr>
      </p:pic>
      <p:sp>
        <p:nvSpPr>
          <p:cNvPr id="10" name="Nadpis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Video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3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3000"/>
                            </p:stCondLst>
                            <p:childTnLst>
                              <p:par>
                                <p:cTn id="10" presetID="6" presetClass="emph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animScale>
                                      <p:cBhvr>
                                        <p:cTn id="11" dur="1000" fill="hold"/>
                                        <p:tgtEl>
                                          <p:spTgt spid="3074"/>
                                        </p:tgtEl>
                                      </p:cBhvr>
                                      <p:by x="150000" y="15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idx="4294967295"/>
          </p:nvPr>
        </p:nvSpPr>
        <p:spPr>
          <a:xfrm>
            <a:off x="1979712" y="2924944"/>
            <a:ext cx="5472608" cy="841375"/>
          </a:xfrm>
        </p:spPr>
        <p:txBody>
          <a:bodyPr>
            <a:normAutofit fontScale="90000"/>
          </a:bodyPr>
          <a:lstStyle/>
          <a:p>
            <a:r>
              <a:rPr lang="cs-CZ" dirty="0" err="1" smtClean="0"/>
              <a:t>Thank</a:t>
            </a:r>
            <a:r>
              <a:rPr lang="cs-CZ" dirty="0" smtClean="0"/>
              <a:t> </a:t>
            </a:r>
            <a:r>
              <a:rPr lang="cs-CZ" dirty="0" err="1" smtClean="0"/>
              <a:t>you</a:t>
            </a:r>
            <a:r>
              <a:rPr lang="cs-CZ" dirty="0" smtClean="0"/>
              <a:t> for </a:t>
            </a:r>
            <a:r>
              <a:rPr lang="cs-CZ" dirty="0" err="1" smtClean="0"/>
              <a:t>watching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xit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ppt_x-.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0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9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err="1" smtClean="0"/>
              <a:t>SCIBILIA</a:t>
            </a:r>
            <a:r>
              <a:rPr lang="cs-CZ" dirty="0" smtClean="0"/>
              <a:t>, </a:t>
            </a:r>
            <a:r>
              <a:rPr lang="cs-CZ" dirty="0" err="1" smtClean="0"/>
              <a:t>Renza</a:t>
            </a:r>
            <a:r>
              <a:rPr lang="cs-CZ" dirty="0" smtClean="0"/>
              <a:t>. </a:t>
            </a:r>
            <a:r>
              <a:rPr lang="cs-CZ" i="1" dirty="0" err="1" smtClean="0"/>
              <a:t>Leaving</a:t>
            </a:r>
            <a:r>
              <a:rPr lang="cs-CZ" i="1" dirty="0" smtClean="0"/>
              <a:t> on a jet plane…</a:t>
            </a:r>
            <a:r>
              <a:rPr lang="cs-CZ" dirty="0" smtClean="0"/>
              <a:t> [online]. [cit. 10.1.2013]. Dostupný na WWW: </a:t>
            </a:r>
            <a:r>
              <a:rPr lang="cs-CZ" dirty="0" smtClean="0">
                <a:hlinkClick r:id="rId2"/>
              </a:rPr>
              <a:t>http://</a:t>
            </a:r>
            <a:r>
              <a:rPr lang="cs-CZ" dirty="0" err="1" smtClean="0">
                <a:hlinkClick r:id="rId2"/>
              </a:rPr>
              <a:t>diabetesaustraliavic.wordpress.com</a:t>
            </a:r>
            <a:r>
              <a:rPr lang="cs-CZ" dirty="0" smtClean="0">
                <a:hlinkClick r:id="rId2"/>
              </a:rPr>
              <a:t>/2011/12/02/</a:t>
            </a:r>
            <a:r>
              <a:rPr lang="cs-CZ" dirty="0" err="1" smtClean="0">
                <a:hlinkClick r:id="rId2"/>
              </a:rPr>
              <a:t>leaving</a:t>
            </a:r>
            <a:r>
              <a:rPr lang="cs-CZ" dirty="0" smtClean="0">
                <a:hlinkClick r:id="rId2"/>
              </a:rPr>
              <a:t>-on-a-jet-plane/</a:t>
            </a:r>
            <a:endParaRPr lang="cs-CZ" dirty="0" smtClean="0"/>
          </a:p>
          <a:p>
            <a:r>
              <a:rPr lang="en-US" dirty="0" smtClean="0"/>
              <a:t>PROJECT, Freeware. </a:t>
            </a:r>
            <a:r>
              <a:rPr lang="en-US" i="1" dirty="0" smtClean="0"/>
              <a:t>The X-Plane Project</a:t>
            </a:r>
            <a:r>
              <a:rPr lang="en-US" dirty="0" smtClean="0"/>
              <a:t> [online]. [cit. 10.1.2013]. </a:t>
            </a:r>
            <a:r>
              <a:rPr lang="en-US" dirty="0" err="1" smtClean="0"/>
              <a:t>Dostupný</a:t>
            </a:r>
            <a:r>
              <a:rPr lang="en-US" dirty="0" smtClean="0"/>
              <a:t> </a:t>
            </a:r>
            <a:r>
              <a:rPr lang="en-US" dirty="0" err="1" smtClean="0"/>
              <a:t>na</a:t>
            </a:r>
            <a:r>
              <a:rPr lang="en-US" smtClean="0"/>
              <a:t> WWW: http://www.xplanefreeware.net/site/images/screenshots/733/733_43.jpg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Mgr. Dalibor Bartoš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Cesta">
      <a:dk1>
        <a:sysClr val="windowText" lastClr="000000"/>
      </a:dk1>
      <a:lt1>
        <a:sysClr val="window" lastClr="FFFFFF"/>
      </a:lt1>
      <a:dk2>
        <a:srgbClr val="4E3B30"/>
      </a:dk2>
      <a:lt2>
        <a:srgbClr val="FBEEC9"/>
      </a:lt2>
      <a:accent1>
        <a:srgbClr val="F0A22E"/>
      </a:accent1>
      <a:accent2>
        <a:srgbClr val="A5644E"/>
      </a:accent2>
      <a:accent3>
        <a:srgbClr val="B58B80"/>
      </a:accent3>
      <a:accent4>
        <a:srgbClr val="C3986D"/>
      </a:accent4>
      <a:accent5>
        <a:srgbClr val="A19574"/>
      </a:accent5>
      <a:accent6>
        <a:srgbClr val="C17529"/>
      </a:accent6>
      <a:hlink>
        <a:srgbClr val="AD1F1F"/>
      </a:hlink>
      <a:folHlink>
        <a:srgbClr val="FFC42F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153</TotalTime>
  <Words>193</Words>
  <Application>Microsoft Office PowerPoint</Application>
  <PresentationFormat>Předvádění na obrazovce (4:3)</PresentationFormat>
  <Paragraphs>67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Cesta</vt:lpstr>
      <vt:lpstr>Prezentace aplikace PowerPoint</vt:lpstr>
      <vt:lpstr>Long-range jet plane</vt:lpstr>
      <vt:lpstr>Long-range jet plane</vt:lpstr>
      <vt:lpstr>Name the parts of the plane</vt:lpstr>
      <vt:lpstr>Name the parts of the plane</vt:lpstr>
      <vt:lpstr>Video</vt:lpstr>
      <vt:lpstr>Thank you for watching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Dalibor Bartoš</dc:creator>
  <cp:lastModifiedBy>Bartoš Dalibor</cp:lastModifiedBy>
  <cp:revision>20</cp:revision>
  <dcterms:created xsi:type="dcterms:W3CDTF">2012-12-08T20:21:12Z</dcterms:created>
  <dcterms:modified xsi:type="dcterms:W3CDTF">2013-01-11T11:23:12Z</dcterms:modified>
</cp:coreProperties>
</file>