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3" r:id="rId3"/>
    <p:sldId id="260" r:id="rId4"/>
    <p:sldId id="261" r:id="rId5"/>
    <p:sldId id="259" r:id="rId6"/>
    <p:sldId id="256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VY_22_INOVACE_19_School subjects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School subjects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346C49-D850-46C1-91A6-912D808BF25F}" type="presOf" srcId="{DAEA276B-ECF9-46F6-A7D3-4693B2D32BC4}" destId="{F69A1436-182C-465B-AD7F-FE48E0C090C1}" srcOrd="1" destOrd="0" presId="urn:microsoft.com/office/officeart/2005/8/layout/target3"/>
    <dgm:cxn modelId="{A74E9FF7-09AA-4E95-B9C6-0ECD8B651D7B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F74AE55-AE40-4893-B4DE-822176CFFBD4}" type="presOf" srcId="{39F8B381-5807-488E-AC22-73DD4140ED4A}" destId="{71045F8C-00FA-488E-A7BD-E2E6753D979D}" srcOrd="0" destOrd="0" presId="urn:microsoft.com/office/officeart/2005/8/layout/target3"/>
    <dgm:cxn modelId="{04A411E4-242F-492B-BE9B-A005AF3040B5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AB01A42-FA9E-47A6-824E-8D4A47E5DB01}" type="presOf" srcId="{FBBFC3EA-9D9D-4F3A-BEA6-9C2C0E46BF20}" destId="{643EA938-EDE0-4533-ACCC-D2BD6F3A527C}" srcOrd="0" destOrd="0" presId="urn:microsoft.com/office/officeart/2005/8/layout/target3"/>
    <dgm:cxn modelId="{2512DFC6-207A-4427-A7F3-3F1A06F60B51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815AC2B-248B-4080-A5DB-184534AE76EF}" type="presOf" srcId="{EBC41103-E2E5-4D48-9B4B-425520D3D098}" destId="{50C2F88D-8688-44C2-A854-691F34009D3B}" srcOrd="0" destOrd="0" presId="urn:microsoft.com/office/officeart/2005/8/layout/target3"/>
    <dgm:cxn modelId="{1DFCEA6B-F47B-4AF3-B18F-720C845B909D}" type="presOf" srcId="{C73C7642-F245-4585-8F88-243F9FAEF6CA}" destId="{97289DF2-90F4-4EC2-A9FC-633B00BAB610}" srcOrd="0" destOrd="0" presId="urn:microsoft.com/office/officeart/2005/8/layout/target3"/>
    <dgm:cxn modelId="{D4307723-6DF1-4C77-BC26-55D041C47DA0}" type="presOf" srcId="{DAEA276B-ECF9-46F6-A7D3-4693B2D32BC4}" destId="{CDED6FE3-AD8F-4ACC-B6B8-710EDDD97598}" srcOrd="0" destOrd="0" presId="urn:microsoft.com/office/officeart/2005/8/layout/target3"/>
    <dgm:cxn modelId="{0777D8A6-E653-430B-AFA8-DB8B0B1FB98E}" type="presOf" srcId="{FBBFC3EA-9D9D-4F3A-BEA6-9C2C0E46BF20}" destId="{832BF48F-0145-4429-9E02-8FCA946CCE9E}" srcOrd="1" destOrd="0" presId="urn:microsoft.com/office/officeart/2005/8/layout/target3"/>
    <dgm:cxn modelId="{6E669212-A346-4794-8CEA-9AE9D4C5F30E}" type="presOf" srcId="{019433A1-1324-4DE1-9E6F-32B851095F74}" destId="{E7297F21-D4FD-4A41-AE58-814D01A6B5E7}" srcOrd="1" destOrd="0" presId="urn:microsoft.com/office/officeart/2005/8/layout/target3"/>
    <dgm:cxn modelId="{7B4A52B1-2041-4CE9-BB3E-46E865EE163F}" type="presOf" srcId="{445C7998-7549-48B0-BD68-D4F0167F02E5}" destId="{4D19AB04-24FA-40C2-B203-52AE3D15E171}" srcOrd="1" destOrd="0" presId="urn:microsoft.com/office/officeart/2005/8/layout/target3"/>
    <dgm:cxn modelId="{27CE2EF9-5008-4867-B04B-8E645EDE4040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2B039F4-422A-4F92-AB32-BFB48A443F2D}" type="presParOf" srcId="{71045F8C-00FA-488E-A7BD-E2E6753D979D}" destId="{3577EC6B-C980-4F34-8C69-4365E7B8FC8C}" srcOrd="0" destOrd="0" presId="urn:microsoft.com/office/officeart/2005/8/layout/target3"/>
    <dgm:cxn modelId="{0D29FFB7-7749-45FF-A362-EAEAF1A41AA3}" type="presParOf" srcId="{71045F8C-00FA-488E-A7BD-E2E6753D979D}" destId="{6940EB87-DC1D-4BC3-9408-9AC2E1FFC039}" srcOrd="1" destOrd="0" presId="urn:microsoft.com/office/officeart/2005/8/layout/target3"/>
    <dgm:cxn modelId="{0A78D0F1-6C1B-40EB-ABA9-735D0CDAC548}" type="presParOf" srcId="{71045F8C-00FA-488E-A7BD-E2E6753D979D}" destId="{BC35EE03-4121-4EF9-923D-7CB6D30D358D}" srcOrd="2" destOrd="0" presId="urn:microsoft.com/office/officeart/2005/8/layout/target3"/>
    <dgm:cxn modelId="{E8EFC89A-0F61-47E4-B656-8EA44B330AA5}" type="presParOf" srcId="{71045F8C-00FA-488E-A7BD-E2E6753D979D}" destId="{C95EEA27-3CBF-4645-A92D-9D8AF5C1CBFC}" srcOrd="3" destOrd="0" presId="urn:microsoft.com/office/officeart/2005/8/layout/target3"/>
    <dgm:cxn modelId="{5CFDF5BA-6151-41FB-AE14-E433BC88697B}" type="presParOf" srcId="{71045F8C-00FA-488E-A7BD-E2E6753D979D}" destId="{851BB866-B6AE-4566-893F-4C635BA974FC}" srcOrd="4" destOrd="0" presId="urn:microsoft.com/office/officeart/2005/8/layout/target3"/>
    <dgm:cxn modelId="{3A89ED14-D6D9-4066-A818-7935CE62DFE5}" type="presParOf" srcId="{71045F8C-00FA-488E-A7BD-E2E6753D979D}" destId="{643EA938-EDE0-4533-ACCC-D2BD6F3A527C}" srcOrd="5" destOrd="0" presId="urn:microsoft.com/office/officeart/2005/8/layout/target3"/>
    <dgm:cxn modelId="{71458B26-84B1-4438-A196-539D5B11EA27}" type="presParOf" srcId="{71045F8C-00FA-488E-A7BD-E2E6753D979D}" destId="{92F31B18-D66D-4CC7-89B9-378928DE877D}" srcOrd="6" destOrd="0" presId="urn:microsoft.com/office/officeart/2005/8/layout/target3"/>
    <dgm:cxn modelId="{BF033D16-E533-4481-BA9F-49AB53574DC3}" type="presParOf" srcId="{71045F8C-00FA-488E-A7BD-E2E6753D979D}" destId="{902074E1-B931-4618-97F1-FADBE82E9C3C}" srcOrd="7" destOrd="0" presId="urn:microsoft.com/office/officeart/2005/8/layout/target3"/>
    <dgm:cxn modelId="{C6AB1267-3985-4D28-AE35-3A05D58A664E}" type="presParOf" srcId="{71045F8C-00FA-488E-A7BD-E2E6753D979D}" destId="{A3817367-F2BC-482F-8832-FA00B51DCCF3}" srcOrd="8" destOrd="0" presId="urn:microsoft.com/office/officeart/2005/8/layout/target3"/>
    <dgm:cxn modelId="{03593A70-9C8F-4CFD-B671-847EBFFA09EC}" type="presParOf" srcId="{71045F8C-00FA-488E-A7BD-E2E6753D979D}" destId="{626ABFF6-56C8-4386-B662-68EC364EED9D}" srcOrd="9" destOrd="0" presId="urn:microsoft.com/office/officeart/2005/8/layout/target3"/>
    <dgm:cxn modelId="{524780EB-5D3F-407E-88F6-6469FDD46D7E}" type="presParOf" srcId="{71045F8C-00FA-488E-A7BD-E2E6753D979D}" destId="{6DB11F1C-D028-4800-9625-6611CA9DE6D4}" srcOrd="10" destOrd="0" presId="urn:microsoft.com/office/officeart/2005/8/layout/target3"/>
    <dgm:cxn modelId="{6475E5F5-C9B7-4E61-B202-BF99D741E48C}" type="presParOf" srcId="{71045F8C-00FA-488E-A7BD-E2E6753D979D}" destId="{CDED6FE3-AD8F-4ACC-B6B8-710EDDD97598}" srcOrd="11" destOrd="0" presId="urn:microsoft.com/office/officeart/2005/8/layout/target3"/>
    <dgm:cxn modelId="{97EC879D-7D53-4BA7-982D-1309133D0D19}" type="presParOf" srcId="{71045F8C-00FA-488E-A7BD-E2E6753D979D}" destId="{397AC6D7-84A6-4150-958F-83C92D9ACF38}" srcOrd="12" destOrd="0" presId="urn:microsoft.com/office/officeart/2005/8/layout/target3"/>
    <dgm:cxn modelId="{05A7E7D8-2E50-4B88-A448-BEC6D416ABF1}" type="presParOf" srcId="{71045F8C-00FA-488E-A7BD-E2E6753D979D}" destId="{D7419528-33A6-416D-9E64-B3F7915C5149}" srcOrd="13" destOrd="0" presId="urn:microsoft.com/office/officeart/2005/8/layout/target3"/>
    <dgm:cxn modelId="{AA7CF17F-978D-46F5-952A-CFAA1092C2D6}" type="presParOf" srcId="{71045F8C-00FA-488E-A7BD-E2E6753D979D}" destId="{97289DF2-90F4-4EC2-A9FC-633B00BAB610}" srcOrd="14" destOrd="0" presId="urn:microsoft.com/office/officeart/2005/8/layout/target3"/>
    <dgm:cxn modelId="{F94497C8-9FB1-49E4-8477-655874DBC31F}" type="presParOf" srcId="{71045F8C-00FA-488E-A7BD-E2E6753D979D}" destId="{234EBA9D-95B4-4C20-A84E-6F65F1085DC6}" srcOrd="15" destOrd="0" presId="urn:microsoft.com/office/officeart/2005/8/layout/target3"/>
    <dgm:cxn modelId="{97CFA36E-A1D5-414C-9831-D3BA779A89EE}" type="presParOf" srcId="{71045F8C-00FA-488E-A7BD-E2E6753D979D}" destId="{12255512-213F-41DF-90A6-8B4CD74A2B52}" srcOrd="16" destOrd="0" presId="urn:microsoft.com/office/officeart/2005/8/layout/target3"/>
    <dgm:cxn modelId="{85DB9D42-85EE-42FD-9869-91B5D0A1872F}" type="presParOf" srcId="{71045F8C-00FA-488E-A7BD-E2E6753D979D}" destId="{50C2F88D-8688-44C2-A854-691F34009D3B}" srcOrd="17" destOrd="0" presId="urn:microsoft.com/office/officeart/2005/8/layout/target3"/>
    <dgm:cxn modelId="{5EE13CAC-3259-4055-BE92-A1B690D640F7}" type="presParOf" srcId="{71045F8C-00FA-488E-A7BD-E2E6753D979D}" destId="{4D19AB04-24FA-40C2-B203-52AE3D15E171}" srcOrd="18" destOrd="0" presId="urn:microsoft.com/office/officeart/2005/8/layout/target3"/>
    <dgm:cxn modelId="{E9AEFA8D-CAA8-4BDF-ADFC-2BB3FB556329}" type="presParOf" srcId="{71045F8C-00FA-488E-A7BD-E2E6753D979D}" destId="{832BF48F-0145-4429-9E02-8FCA946CCE9E}" srcOrd="19" destOrd="0" presId="urn:microsoft.com/office/officeart/2005/8/layout/target3"/>
    <dgm:cxn modelId="{FEE7C8A7-599C-494B-AE85-F3E028972458}" type="presParOf" srcId="{71045F8C-00FA-488E-A7BD-E2E6753D979D}" destId="{E7297F21-D4FD-4A41-AE58-814D01A6B5E7}" srcOrd="20" destOrd="0" presId="urn:microsoft.com/office/officeart/2005/8/layout/target3"/>
    <dgm:cxn modelId="{601DC8B3-40E9-4E57-877C-2856B97909A1}" type="presParOf" srcId="{71045F8C-00FA-488E-A7BD-E2E6753D979D}" destId="{F69A1436-182C-465B-AD7F-FE48E0C090C1}" srcOrd="21" destOrd="0" presId="urn:microsoft.com/office/officeart/2005/8/layout/target3"/>
    <dgm:cxn modelId="{45753E02-2E84-455E-B83E-AFA6F791FC5D}" type="presParOf" srcId="{71045F8C-00FA-488E-A7BD-E2E6753D979D}" destId="{AA41A67C-3D3F-4AE9-9E0F-5D7F7BB2E741}" srcOrd="22" destOrd="0" presId="urn:microsoft.com/office/officeart/2005/8/layout/target3"/>
    <dgm:cxn modelId="{C751A00A-F8E5-4CB3-BCA6-B2D09D512EA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2611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0885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434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0567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380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182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461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8160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205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1920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4B0E840-182A-4522-BB4E-1F82E618B5C4}" type="datetimeFigureOut">
              <a:rPr lang="cs-CZ" smtClean="0"/>
              <a:pPr/>
              <a:t>17.1.2012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8A0247-EA39-4F08-9553-BD62B3D666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35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358230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30563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 pro 5.ročník</a:t>
            </a:r>
          </a:p>
          <a:p>
            <a:r>
              <a:rPr lang="cs-CZ" dirty="0" smtClean="0"/>
              <a:t>Pracujeme společně s interaktivní tabulí</a:t>
            </a:r>
          </a:p>
          <a:p>
            <a:r>
              <a:rPr lang="cs-CZ" dirty="0" smtClean="0"/>
              <a:t>Procvičujeme učivo o učebních předmětech-učebnice Project 1,Unit 3-My </a:t>
            </a:r>
            <a:r>
              <a:rPr lang="cs-CZ" dirty="0" smtClean="0"/>
              <a:t>school</a:t>
            </a:r>
            <a:endParaRPr lang="cs-CZ" dirty="0" smtClean="0"/>
          </a:p>
          <a:p>
            <a:r>
              <a:rPr lang="cs-CZ" dirty="0" smtClean="0"/>
              <a:t>Inovace:využití interaktivní tabule zvyšuje aktivní osvojení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648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School</a:t>
            </a:r>
            <a:r>
              <a:rPr lang="cs-CZ" dirty="0" smtClean="0"/>
              <a:t> </a:t>
            </a:r>
            <a:r>
              <a:rPr lang="cs-CZ" dirty="0" smtClean="0"/>
              <a:t>subjects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nglický jazyk pro 5.ročník</a:t>
            </a:r>
          </a:p>
          <a:p>
            <a:r>
              <a:rPr lang="cs-CZ" dirty="0" smtClean="0"/>
              <a:t>Mgr.Olga</a:t>
            </a:r>
            <a:r>
              <a:rPr lang="cs-CZ" dirty="0" smtClean="0"/>
              <a:t> Kolářová</a:t>
            </a:r>
            <a:endParaRPr lang="cs-CZ" dirty="0"/>
          </a:p>
        </p:txBody>
      </p:sp>
      <p:pic>
        <p:nvPicPr>
          <p:cNvPr id="3074" name="Picture 2" descr="C:\Users\Kolářová\AppData\Local\Microsoft\Windows\Temporary Internet Files\Content.IE5\DYZYG3L8\MP9004394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19215"/>
            <a:ext cx="4352528" cy="290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763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Doplň chybějící písmena a spoj školní předmět s věcí pro něj typickou</a:t>
            </a:r>
          </a:p>
          <a:p>
            <a:endParaRPr lang="cs-CZ" dirty="0"/>
          </a:p>
          <a:p>
            <a:r>
              <a:rPr lang="cs-CZ" dirty="0" smtClean="0"/>
              <a:t>Spoj školní předmět s typickou činností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621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lářová\AppData\Local\Microsoft\Windows\Temporary Internet Files\Content.IE5\CFCVX2EO\MP90017500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214" y="-27384"/>
            <a:ext cx="225625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Complete</a:t>
            </a:r>
            <a:r>
              <a:rPr lang="cs-CZ" smtClean="0"/>
              <a:t> </a:t>
            </a:r>
            <a:r>
              <a:rPr lang="cs-CZ" dirty="0" smtClean="0"/>
              <a:t>and</a:t>
            </a:r>
            <a:r>
              <a:rPr lang="cs-CZ" dirty="0" smtClean="0"/>
              <a:t> </a:t>
            </a:r>
            <a:r>
              <a:rPr lang="cs-CZ" dirty="0" smtClean="0"/>
              <a:t>match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</a:t>
            </a:r>
            <a:r>
              <a:rPr lang="cs-CZ" dirty="0" smtClean="0"/>
              <a:t>_</a:t>
            </a:r>
            <a:r>
              <a:rPr lang="cs-CZ" dirty="0" smtClean="0"/>
              <a:t>hs</a:t>
            </a:r>
            <a:endParaRPr lang="cs-CZ" dirty="0" smtClean="0"/>
          </a:p>
          <a:p>
            <a:r>
              <a:rPr lang="cs-CZ" dirty="0" smtClean="0"/>
              <a:t>E_</a:t>
            </a:r>
            <a:r>
              <a:rPr lang="cs-CZ" dirty="0" smtClean="0"/>
              <a:t>gli</a:t>
            </a:r>
            <a:r>
              <a:rPr lang="cs-CZ" dirty="0" smtClean="0"/>
              <a:t>_h</a:t>
            </a:r>
          </a:p>
          <a:p>
            <a:r>
              <a:rPr lang="cs-CZ" dirty="0" smtClean="0"/>
              <a:t>R_</a:t>
            </a:r>
          </a:p>
          <a:p>
            <a:r>
              <a:rPr lang="cs-CZ" dirty="0"/>
              <a:t>_</a:t>
            </a:r>
            <a:r>
              <a:rPr lang="cs-CZ" dirty="0" smtClean="0"/>
              <a:t>eog</a:t>
            </a:r>
            <a:r>
              <a:rPr lang="cs-CZ" dirty="0" smtClean="0"/>
              <a:t>_</a:t>
            </a:r>
            <a:r>
              <a:rPr lang="cs-CZ" dirty="0" smtClean="0"/>
              <a:t>aph</a:t>
            </a:r>
            <a:r>
              <a:rPr lang="cs-CZ" dirty="0" smtClean="0"/>
              <a:t>_</a:t>
            </a:r>
          </a:p>
          <a:p>
            <a:r>
              <a:rPr lang="cs-CZ" dirty="0" smtClean="0"/>
              <a:t>Hi</a:t>
            </a:r>
            <a:r>
              <a:rPr lang="cs-CZ" dirty="0" smtClean="0"/>
              <a:t>_to_y</a:t>
            </a:r>
          </a:p>
          <a:p>
            <a:r>
              <a:rPr lang="cs-CZ" dirty="0" smtClean="0"/>
              <a:t>A_t</a:t>
            </a:r>
          </a:p>
          <a:p>
            <a:r>
              <a:rPr lang="cs-CZ" dirty="0" smtClean="0"/>
              <a:t>Bio_o_y</a:t>
            </a:r>
          </a:p>
          <a:p>
            <a:r>
              <a:rPr lang="cs-CZ" dirty="0" smtClean="0"/>
              <a:t>M_si_</a:t>
            </a:r>
          </a:p>
          <a:p>
            <a:r>
              <a:rPr lang="cs-CZ" dirty="0" smtClean="0"/>
              <a:t>I_T</a:t>
            </a:r>
          </a:p>
          <a:p>
            <a:r>
              <a:rPr lang="cs-CZ" dirty="0" smtClean="0"/>
              <a:t>Phys</a:t>
            </a:r>
            <a:r>
              <a:rPr lang="cs-CZ" dirty="0" smtClean="0"/>
              <a:t>_</a:t>
            </a:r>
            <a:r>
              <a:rPr lang="cs-CZ" dirty="0" smtClean="0"/>
              <a:t>cal</a:t>
            </a:r>
            <a:r>
              <a:rPr lang="cs-CZ" dirty="0" smtClean="0"/>
              <a:t> E_</a:t>
            </a:r>
            <a:r>
              <a:rPr lang="cs-CZ" dirty="0" smtClean="0"/>
              <a:t>ucat</a:t>
            </a:r>
            <a:r>
              <a:rPr lang="cs-CZ" dirty="0" smtClean="0"/>
              <a:t>_on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Dictionary</a:t>
            </a:r>
            <a:endParaRPr lang="cs-CZ" dirty="0" smtClean="0"/>
          </a:p>
          <a:p>
            <a:r>
              <a:rPr lang="cs-CZ" dirty="0" smtClean="0"/>
              <a:t>Bible</a:t>
            </a:r>
          </a:p>
          <a:p>
            <a:r>
              <a:rPr lang="cs-CZ" dirty="0" smtClean="0"/>
              <a:t>Map</a:t>
            </a:r>
          </a:p>
          <a:p>
            <a:r>
              <a:rPr lang="cs-CZ" dirty="0" smtClean="0"/>
              <a:t>Books</a:t>
            </a:r>
            <a:r>
              <a:rPr lang="cs-CZ" dirty="0" smtClean="0"/>
              <a:t> </a:t>
            </a:r>
            <a:r>
              <a:rPr lang="cs-CZ" dirty="0" smtClean="0"/>
              <a:t>about</a:t>
            </a:r>
            <a:r>
              <a:rPr lang="cs-CZ" dirty="0" smtClean="0"/>
              <a:t> </a:t>
            </a:r>
            <a:r>
              <a:rPr lang="cs-CZ" dirty="0" smtClean="0"/>
              <a:t>kings</a:t>
            </a:r>
            <a:endParaRPr lang="cs-CZ" dirty="0" smtClean="0"/>
          </a:p>
          <a:p>
            <a:r>
              <a:rPr lang="cs-CZ" dirty="0" smtClean="0"/>
              <a:t>CD </a:t>
            </a:r>
            <a:r>
              <a:rPr lang="cs-CZ" dirty="0" smtClean="0"/>
              <a:t>player</a:t>
            </a:r>
            <a:endParaRPr lang="cs-CZ" dirty="0" smtClean="0"/>
          </a:p>
          <a:p>
            <a:r>
              <a:rPr lang="cs-CZ" dirty="0" smtClean="0"/>
              <a:t>Skeleton</a:t>
            </a:r>
            <a:endParaRPr lang="cs-CZ" dirty="0" smtClean="0"/>
          </a:p>
          <a:p>
            <a:r>
              <a:rPr lang="cs-CZ" dirty="0" smtClean="0"/>
              <a:t>Paintbrush</a:t>
            </a:r>
            <a:endParaRPr lang="cs-CZ" dirty="0" smtClean="0"/>
          </a:p>
          <a:p>
            <a:r>
              <a:rPr lang="cs-CZ" dirty="0" smtClean="0"/>
              <a:t>Ball</a:t>
            </a:r>
            <a:endParaRPr lang="cs-CZ" dirty="0" smtClean="0"/>
          </a:p>
          <a:p>
            <a:r>
              <a:rPr lang="cs-CZ" dirty="0" smtClean="0"/>
              <a:t>Computer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uler</a:t>
            </a:r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2XL4XW1A\MC9004417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8662" y="35730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877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Maths</a:t>
            </a:r>
            <a:endParaRPr lang="cs-CZ" dirty="0" smtClean="0"/>
          </a:p>
          <a:p>
            <a:r>
              <a:rPr lang="cs-CZ" dirty="0" smtClean="0"/>
              <a:t>PE</a:t>
            </a:r>
          </a:p>
          <a:p>
            <a:r>
              <a:rPr lang="cs-CZ" dirty="0" smtClean="0"/>
              <a:t>ICT</a:t>
            </a:r>
          </a:p>
          <a:p>
            <a:r>
              <a:rPr lang="cs-CZ" dirty="0" smtClean="0"/>
              <a:t>Geography</a:t>
            </a:r>
            <a:endParaRPr lang="cs-CZ" dirty="0" smtClean="0"/>
          </a:p>
          <a:p>
            <a:r>
              <a:rPr lang="cs-CZ" dirty="0" smtClean="0"/>
              <a:t>Art</a:t>
            </a:r>
            <a:endParaRPr lang="cs-CZ" dirty="0" smtClean="0"/>
          </a:p>
          <a:p>
            <a:r>
              <a:rPr lang="cs-CZ" dirty="0" smtClean="0"/>
              <a:t>History</a:t>
            </a:r>
            <a:endParaRPr lang="cs-CZ" dirty="0" smtClean="0"/>
          </a:p>
          <a:p>
            <a:r>
              <a:rPr lang="cs-CZ" dirty="0" smtClean="0"/>
              <a:t>Music</a:t>
            </a:r>
          </a:p>
          <a:p>
            <a:r>
              <a:rPr lang="cs-CZ" dirty="0" smtClean="0"/>
              <a:t>English</a:t>
            </a:r>
            <a:endParaRPr lang="cs-CZ" dirty="0" smtClean="0"/>
          </a:p>
          <a:p>
            <a:r>
              <a:rPr lang="cs-CZ" dirty="0" smtClean="0"/>
              <a:t>Czech</a:t>
            </a:r>
            <a:endParaRPr lang="cs-CZ" dirty="0" smtClean="0"/>
          </a:p>
          <a:p>
            <a:r>
              <a:rPr lang="cs-CZ" dirty="0" smtClean="0"/>
              <a:t>Science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406208" cy="4572000"/>
          </a:xfrm>
        </p:spPr>
        <p:txBody>
          <a:bodyPr/>
          <a:lstStyle/>
          <a:p>
            <a:r>
              <a:rPr lang="cs-CZ" dirty="0" smtClean="0"/>
              <a:t>Read</a:t>
            </a:r>
            <a:r>
              <a:rPr lang="cs-CZ" dirty="0" smtClean="0"/>
              <a:t> </a:t>
            </a:r>
            <a:r>
              <a:rPr lang="cs-CZ" dirty="0" smtClean="0"/>
              <a:t>an</a:t>
            </a:r>
            <a:r>
              <a:rPr lang="cs-CZ" dirty="0" smtClean="0"/>
              <a:t> </a:t>
            </a:r>
            <a:r>
              <a:rPr lang="cs-CZ" dirty="0" smtClean="0"/>
              <a:t>interesting</a:t>
            </a:r>
            <a:r>
              <a:rPr lang="cs-CZ" dirty="0" smtClean="0"/>
              <a:t> </a:t>
            </a:r>
            <a:r>
              <a:rPr lang="cs-CZ" dirty="0" smtClean="0"/>
              <a:t>book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smtClean="0"/>
              <a:t>gymnastic</a:t>
            </a:r>
            <a:endParaRPr lang="cs-CZ" dirty="0" smtClean="0"/>
          </a:p>
          <a:p>
            <a:r>
              <a:rPr lang="cs-CZ" dirty="0" smtClean="0"/>
              <a:t>Play </a:t>
            </a:r>
            <a:r>
              <a:rPr lang="cs-CZ" dirty="0" smtClean="0"/>
              <a:t>computer</a:t>
            </a:r>
            <a:r>
              <a:rPr lang="cs-CZ" dirty="0" smtClean="0"/>
              <a:t> </a:t>
            </a:r>
            <a:r>
              <a:rPr lang="cs-CZ" dirty="0" smtClean="0"/>
              <a:t>games</a:t>
            </a:r>
            <a:endParaRPr lang="cs-CZ" dirty="0" smtClean="0"/>
          </a:p>
          <a:p>
            <a:r>
              <a:rPr lang="cs-CZ" dirty="0" smtClean="0"/>
              <a:t>Try</a:t>
            </a:r>
            <a:r>
              <a:rPr lang="cs-CZ" dirty="0" smtClean="0"/>
              <a:t> </a:t>
            </a:r>
            <a:r>
              <a:rPr lang="cs-CZ" dirty="0" smtClean="0"/>
              <a:t>correct</a:t>
            </a:r>
            <a:r>
              <a:rPr lang="cs-CZ" dirty="0" smtClean="0"/>
              <a:t> </a:t>
            </a:r>
            <a:r>
              <a:rPr lang="cs-CZ" dirty="0" smtClean="0"/>
              <a:t>pronuciation</a:t>
            </a:r>
            <a:endParaRPr lang="cs-CZ" dirty="0" smtClean="0"/>
          </a:p>
          <a:p>
            <a:r>
              <a:rPr lang="cs-CZ" dirty="0" smtClean="0"/>
              <a:t>Learn</a:t>
            </a:r>
            <a:r>
              <a:rPr lang="cs-CZ" dirty="0" smtClean="0"/>
              <a:t> </a:t>
            </a:r>
            <a:r>
              <a:rPr lang="cs-CZ" dirty="0" smtClean="0"/>
              <a:t>about</a:t>
            </a:r>
            <a:r>
              <a:rPr lang="cs-CZ" dirty="0" smtClean="0"/>
              <a:t> </a:t>
            </a:r>
            <a:r>
              <a:rPr lang="cs-CZ" dirty="0" smtClean="0"/>
              <a:t>old</a:t>
            </a:r>
            <a:r>
              <a:rPr lang="cs-CZ" dirty="0" smtClean="0"/>
              <a:t> </a:t>
            </a:r>
            <a:r>
              <a:rPr lang="cs-CZ" dirty="0" smtClean="0"/>
              <a:t>times</a:t>
            </a:r>
            <a:endParaRPr lang="cs-CZ" dirty="0" smtClean="0"/>
          </a:p>
          <a:p>
            <a:r>
              <a:rPr lang="cs-CZ" dirty="0" smtClean="0"/>
              <a:t>Speak</a:t>
            </a:r>
            <a:r>
              <a:rPr lang="cs-CZ" dirty="0" smtClean="0"/>
              <a:t> </a:t>
            </a:r>
            <a:r>
              <a:rPr lang="cs-CZ" dirty="0" smtClean="0"/>
              <a:t>about</a:t>
            </a:r>
            <a:r>
              <a:rPr lang="cs-CZ" dirty="0" smtClean="0"/>
              <a:t> </a:t>
            </a:r>
            <a:r>
              <a:rPr lang="cs-CZ" dirty="0" smtClean="0"/>
              <a:t>animals</a:t>
            </a:r>
            <a:endParaRPr lang="cs-CZ" dirty="0" smtClean="0"/>
          </a:p>
          <a:p>
            <a:r>
              <a:rPr lang="cs-CZ" dirty="0" smtClean="0"/>
              <a:t>Count</a:t>
            </a:r>
            <a:r>
              <a:rPr lang="cs-CZ" dirty="0" smtClean="0"/>
              <a:t> </a:t>
            </a:r>
            <a:r>
              <a:rPr lang="cs-CZ" dirty="0" smtClean="0"/>
              <a:t>quickly</a:t>
            </a:r>
            <a:endParaRPr lang="cs-CZ" dirty="0" smtClean="0"/>
          </a:p>
          <a:p>
            <a:r>
              <a:rPr lang="cs-CZ" dirty="0" smtClean="0"/>
              <a:t>Draw</a:t>
            </a:r>
            <a:r>
              <a:rPr lang="cs-CZ" dirty="0" smtClean="0"/>
              <a:t> a </a:t>
            </a:r>
            <a:r>
              <a:rPr lang="cs-CZ" dirty="0" smtClean="0"/>
              <a:t>picture</a:t>
            </a:r>
            <a:endParaRPr lang="cs-CZ" dirty="0" smtClean="0"/>
          </a:p>
          <a:p>
            <a:r>
              <a:rPr lang="cs-CZ" dirty="0" smtClean="0"/>
              <a:t>Listen to a song</a:t>
            </a:r>
          </a:p>
          <a:p>
            <a:r>
              <a:rPr lang="cs-CZ" dirty="0" smtClean="0"/>
              <a:t>Learn</a:t>
            </a:r>
            <a:r>
              <a:rPr lang="cs-CZ" dirty="0" smtClean="0"/>
              <a:t> </a:t>
            </a:r>
            <a:r>
              <a:rPr lang="cs-CZ" dirty="0" smtClean="0"/>
              <a:t>about</a:t>
            </a:r>
            <a:r>
              <a:rPr lang="cs-CZ" dirty="0" smtClean="0"/>
              <a:t> </a:t>
            </a:r>
            <a:r>
              <a:rPr lang="cs-CZ" dirty="0" smtClean="0"/>
              <a:t>Europe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S1JEQ4I9\MC9004326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DYZYG3L8\MM90033640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58294"/>
            <a:ext cx="1426443" cy="1426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488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27249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</TotalTime>
  <Words>169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Snímek 1</vt:lpstr>
      <vt:lpstr>Anotace</vt:lpstr>
      <vt:lpstr>School subjects</vt:lpstr>
      <vt:lpstr>Obsah</vt:lpstr>
      <vt:lpstr>Complete and match</vt:lpstr>
      <vt:lpstr>Match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</dc:title>
  <dc:creator>Kolářová</dc:creator>
  <cp:lastModifiedBy>Valued Acer Customer</cp:lastModifiedBy>
  <cp:revision>10</cp:revision>
  <dcterms:created xsi:type="dcterms:W3CDTF">2012-01-13T21:46:16Z</dcterms:created>
  <dcterms:modified xsi:type="dcterms:W3CDTF">2012-01-17T13:40:52Z</dcterms:modified>
</cp:coreProperties>
</file>