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3" r:id="rId2"/>
  </p:sldMasterIdLst>
  <p:sldIdLst>
    <p:sldId id="263" r:id="rId3"/>
    <p:sldId id="261" r:id="rId4"/>
    <p:sldId id="256" r:id="rId5"/>
    <p:sldId id="260" r:id="rId6"/>
    <p:sldId id="258" r:id="rId7"/>
    <p:sldId id="257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Mgr.Olga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VY_22_INOVACE_20_I put on my hat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smtClean="0"/>
            <a:t>: I put on my hat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smtClean="0"/>
            <a:t>Sada:Anglický jazyk pro 4.ročník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CC80CD1-6D65-43A6-9424-71359AB77A43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481C2196-41C8-4A10-8BF7-4F2965B0EC9E}" type="presOf" srcId="{FBBFC3EA-9D9D-4F3A-BEA6-9C2C0E46BF20}" destId="{832BF48F-0145-4429-9E02-8FCA946CCE9E}" srcOrd="1" destOrd="0" presId="urn:microsoft.com/office/officeart/2005/8/layout/target3"/>
    <dgm:cxn modelId="{A8D2F38D-BEF5-460C-BC4F-1E0F629EE397}" type="presOf" srcId="{DAEA276B-ECF9-46F6-A7D3-4693B2D32BC4}" destId="{CDED6FE3-AD8F-4ACC-B6B8-710EDDD97598}" srcOrd="0" destOrd="0" presId="urn:microsoft.com/office/officeart/2005/8/layout/target3"/>
    <dgm:cxn modelId="{B8A3D40A-9DFF-4040-A696-1B022C5CDFC9}" type="presOf" srcId="{EBC41103-E2E5-4D48-9B4B-425520D3D098}" destId="{F969C235-9271-4D34-B740-D627A121CAD0}" srcOrd="1" destOrd="0" presId="urn:microsoft.com/office/officeart/2005/8/layout/target3"/>
    <dgm:cxn modelId="{C7E64D6C-D7F7-4FE1-B8A8-A244B272B822}" type="presOf" srcId="{39F8B381-5807-488E-AC22-73DD4140ED4A}" destId="{71045F8C-00FA-488E-A7BD-E2E6753D979D}" srcOrd="0" destOrd="0" presId="urn:microsoft.com/office/officeart/2005/8/layout/target3"/>
    <dgm:cxn modelId="{C2EE4BA5-9642-4BE7-94E0-E3949CF3E2C5}" type="presOf" srcId="{445C7998-7549-48B0-BD68-D4F0167F02E5}" destId="{4D19AB04-24FA-40C2-B203-52AE3D15E17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72C6AE5-5227-4922-B29A-DBFA7B10CBBF}" type="presOf" srcId="{C73C7642-F245-4585-8F88-243F9FAEF6CA}" destId="{AA41A67C-3D3F-4AE9-9E0F-5D7F7BB2E741}" srcOrd="1" destOrd="0" presId="urn:microsoft.com/office/officeart/2005/8/layout/target3"/>
    <dgm:cxn modelId="{F1303C9D-E592-48C2-8DA3-815CA49081F0}" type="presOf" srcId="{445C7998-7549-48B0-BD68-D4F0167F02E5}" destId="{BC35EE03-4121-4EF9-923D-7CB6D30D358D}" srcOrd="0" destOrd="0" presId="urn:microsoft.com/office/officeart/2005/8/layout/target3"/>
    <dgm:cxn modelId="{10D7324E-0BF5-48FA-A621-9B5AC15F4314}" type="presOf" srcId="{DAEA276B-ECF9-46F6-A7D3-4693B2D32BC4}" destId="{F69A1436-182C-465B-AD7F-FE48E0C090C1}" srcOrd="1" destOrd="0" presId="urn:microsoft.com/office/officeart/2005/8/layout/target3"/>
    <dgm:cxn modelId="{DB00C395-7186-433E-BC88-6C976D4917F0}" type="presOf" srcId="{C73C7642-F245-4585-8F88-243F9FAEF6CA}" destId="{97289DF2-90F4-4EC2-A9FC-633B00BAB610}" srcOrd="0" destOrd="0" presId="urn:microsoft.com/office/officeart/2005/8/layout/target3"/>
    <dgm:cxn modelId="{C6B95A71-B1FA-4C94-BEB9-4443067DE2BC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A3A1B16B-304F-4286-AFD3-43792FE0BAAA}" type="presOf" srcId="{019433A1-1324-4DE1-9E6F-32B851095F74}" destId="{A3817367-F2BC-482F-8832-FA00B51DCCF3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95964EBC-B7F6-475F-942D-18FD474ADBFD}" type="presOf" srcId="{019433A1-1324-4DE1-9E6F-32B851095F74}" destId="{E7297F21-D4FD-4A41-AE58-814D01A6B5E7}" srcOrd="1" destOrd="0" presId="urn:microsoft.com/office/officeart/2005/8/layout/target3"/>
    <dgm:cxn modelId="{FD8F55DC-ED04-4CBE-AB24-EE6837ACB68A}" type="presParOf" srcId="{71045F8C-00FA-488E-A7BD-E2E6753D979D}" destId="{3577EC6B-C980-4F34-8C69-4365E7B8FC8C}" srcOrd="0" destOrd="0" presId="urn:microsoft.com/office/officeart/2005/8/layout/target3"/>
    <dgm:cxn modelId="{623EB2C2-15A5-4BB1-8ACD-7AAE046BBF6F}" type="presParOf" srcId="{71045F8C-00FA-488E-A7BD-E2E6753D979D}" destId="{6940EB87-DC1D-4BC3-9408-9AC2E1FFC039}" srcOrd="1" destOrd="0" presId="urn:microsoft.com/office/officeart/2005/8/layout/target3"/>
    <dgm:cxn modelId="{968162AF-0E00-4335-ACC1-B0F4F4D4447E}" type="presParOf" srcId="{71045F8C-00FA-488E-A7BD-E2E6753D979D}" destId="{BC35EE03-4121-4EF9-923D-7CB6D30D358D}" srcOrd="2" destOrd="0" presId="urn:microsoft.com/office/officeart/2005/8/layout/target3"/>
    <dgm:cxn modelId="{40B6C846-B793-41A5-A99B-A4872C302FF1}" type="presParOf" srcId="{71045F8C-00FA-488E-A7BD-E2E6753D979D}" destId="{C95EEA27-3CBF-4645-A92D-9D8AF5C1CBFC}" srcOrd="3" destOrd="0" presId="urn:microsoft.com/office/officeart/2005/8/layout/target3"/>
    <dgm:cxn modelId="{5C2BCC89-1DFD-4DF3-A0BF-D87C49D15E6C}" type="presParOf" srcId="{71045F8C-00FA-488E-A7BD-E2E6753D979D}" destId="{851BB866-B6AE-4566-893F-4C635BA974FC}" srcOrd="4" destOrd="0" presId="urn:microsoft.com/office/officeart/2005/8/layout/target3"/>
    <dgm:cxn modelId="{0F0ABDE9-2A24-4077-A4F7-0764478BE1C3}" type="presParOf" srcId="{71045F8C-00FA-488E-A7BD-E2E6753D979D}" destId="{643EA938-EDE0-4533-ACCC-D2BD6F3A527C}" srcOrd="5" destOrd="0" presId="urn:microsoft.com/office/officeart/2005/8/layout/target3"/>
    <dgm:cxn modelId="{06C17DA1-939C-4BDF-A1BB-793E1E9E6BEE}" type="presParOf" srcId="{71045F8C-00FA-488E-A7BD-E2E6753D979D}" destId="{92F31B18-D66D-4CC7-89B9-378928DE877D}" srcOrd="6" destOrd="0" presId="urn:microsoft.com/office/officeart/2005/8/layout/target3"/>
    <dgm:cxn modelId="{87BFE895-9AE8-460A-9446-D3159BDED7AC}" type="presParOf" srcId="{71045F8C-00FA-488E-A7BD-E2E6753D979D}" destId="{902074E1-B931-4618-97F1-FADBE82E9C3C}" srcOrd="7" destOrd="0" presId="urn:microsoft.com/office/officeart/2005/8/layout/target3"/>
    <dgm:cxn modelId="{2BF89021-DC3C-4EB1-A076-3346ACDAE953}" type="presParOf" srcId="{71045F8C-00FA-488E-A7BD-E2E6753D979D}" destId="{A3817367-F2BC-482F-8832-FA00B51DCCF3}" srcOrd="8" destOrd="0" presId="urn:microsoft.com/office/officeart/2005/8/layout/target3"/>
    <dgm:cxn modelId="{630FD25B-31BC-4485-8B44-C301CB303175}" type="presParOf" srcId="{71045F8C-00FA-488E-A7BD-E2E6753D979D}" destId="{626ABFF6-56C8-4386-B662-68EC364EED9D}" srcOrd="9" destOrd="0" presId="urn:microsoft.com/office/officeart/2005/8/layout/target3"/>
    <dgm:cxn modelId="{CBCFDBB8-F921-4DDE-90BE-9F9659A45070}" type="presParOf" srcId="{71045F8C-00FA-488E-A7BD-E2E6753D979D}" destId="{6DB11F1C-D028-4800-9625-6611CA9DE6D4}" srcOrd="10" destOrd="0" presId="urn:microsoft.com/office/officeart/2005/8/layout/target3"/>
    <dgm:cxn modelId="{2D9078A4-5E9A-40BD-A25A-84BC701B9B56}" type="presParOf" srcId="{71045F8C-00FA-488E-A7BD-E2E6753D979D}" destId="{CDED6FE3-AD8F-4ACC-B6B8-710EDDD97598}" srcOrd="11" destOrd="0" presId="urn:microsoft.com/office/officeart/2005/8/layout/target3"/>
    <dgm:cxn modelId="{56395A00-8B2A-48BB-B67F-EE5AAD58DF0F}" type="presParOf" srcId="{71045F8C-00FA-488E-A7BD-E2E6753D979D}" destId="{397AC6D7-84A6-4150-958F-83C92D9ACF38}" srcOrd="12" destOrd="0" presId="urn:microsoft.com/office/officeart/2005/8/layout/target3"/>
    <dgm:cxn modelId="{848640CE-CCBF-4D1B-A8D7-6108D1EDC886}" type="presParOf" srcId="{71045F8C-00FA-488E-A7BD-E2E6753D979D}" destId="{D7419528-33A6-416D-9E64-B3F7915C5149}" srcOrd="13" destOrd="0" presId="urn:microsoft.com/office/officeart/2005/8/layout/target3"/>
    <dgm:cxn modelId="{3E4D1530-B177-4082-9D23-7EA684277A60}" type="presParOf" srcId="{71045F8C-00FA-488E-A7BD-E2E6753D979D}" destId="{97289DF2-90F4-4EC2-A9FC-633B00BAB610}" srcOrd="14" destOrd="0" presId="urn:microsoft.com/office/officeart/2005/8/layout/target3"/>
    <dgm:cxn modelId="{CB9CD217-FB29-4A63-A606-223F13813606}" type="presParOf" srcId="{71045F8C-00FA-488E-A7BD-E2E6753D979D}" destId="{234EBA9D-95B4-4C20-A84E-6F65F1085DC6}" srcOrd="15" destOrd="0" presId="urn:microsoft.com/office/officeart/2005/8/layout/target3"/>
    <dgm:cxn modelId="{69F38C10-0FA8-479C-9149-3894AF18C264}" type="presParOf" srcId="{71045F8C-00FA-488E-A7BD-E2E6753D979D}" destId="{12255512-213F-41DF-90A6-8B4CD74A2B52}" srcOrd="16" destOrd="0" presId="urn:microsoft.com/office/officeart/2005/8/layout/target3"/>
    <dgm:cxn modelId="{87927FD7-D46A-4A41-9903-E621922A4314}" type="presParOf" srcId="{71045F8C-00FA-488E-A7BD-E2E6753D979D}" destId="{50C2F88D-8688-44C2-A854-691F34009D3B}" srcOrd="17" destOrd="0" presId="urn:microsoft.com/office/officeart/2005/8/layout/target3"/>
    <dgm:cxn modelId="{F986424C-3B7E-47DC-BDA8-FE6A3B56EFF0}" type="presParOf" srcId="{71045F8C-00FA-488E-A7BD-E2E6753D979D}" destId="{4D19AB04-24FA-40C2-B203-52AE3D15E171}" srcOrd="18" destOrd="0" presId="urn:microsoft.com/office/officeart/2005/8/layout/target3"/>
    <dgm:cxn modelId="{FDBD8CC3-B67B-4984-B073-1677CF079F93}" type="presParOf" srcId="{71045F8C-00FA-488E-A7BD-E2E6753D979D}" destId="{832BF48F-0145-4429-9E02-8FCA946CCE9E}" srcOrd="19" destOrd="0" presId="urn:microsoft.com/office/officeart/2005/8/layout/target3"/>
    <dgm:cxn modelId="{AE982DF1-4A93-473B-8CF1-DD8050CF8228}" type="presParOf" srcId="{71045F8C-00FA-488E-A7BD-E2E6753D979D}" destId="{E7297F21-D4FD-4A41-AE58-814D01A6B5E7}" srcOrd="20" destOrd="0" presId="urn:microsoft.com/office/officeart/2005/8/layout/target3"/>
    <dgm:cxn modelId="{4807FCC2-7C13-497E-9CFC-FB9934F242C5}" type="presParOf" srcId="{71045F8C-00FA-488E-A7BD-E2E6753D979D}" destId="{F69A1436-182C-465B-AD7F-FE48E0C090C1}" srcOrd="21" destOrd="0" presId="urn:microsoft.com/office/officeart/2005/8/layout/target3"/>
    <dgm:cxn modelId="{CBE3678A-9827-472B-9E92-E1D730D251C0}" type="presParOf" srcId="{71045F8C-00FA-488E-A7BD-E2E6753D979D}" destId="{AA41A67C-3D3F-4AE9-9E0F-5D7F7BB2E741}" srcOrd="22" destOrd="0" presId="urn:microsoft.com/office/officeart/2005/8/layout/target3"/>
    <dgm:cxn modelId="{11004131-F2CF-4C30-91B3-3E33D4EAA119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462A6AF-99EA-4FE6-959E-9F1AF219531E}" type="doc">
      <dgm:prSet loTypeId="urn:microsoft.com/office/officeart/2005/8/layout/cycle4" loCatId="matrix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CC00C76-535C-48C7-B9E1-A90D1F23AE32}">
      <dgm:prSet phldrT="[Text]"/>
      <dgm:spPr/>
      <dgm:t>
        <a:bodyPr/>
        <a:lstStyle/>
        <a:p>
          <a:endParaRPr lang="cs-CZ"/>
        </a:p>
      </dgm:t>
    </dgm:pt>
    <dgm:pt modelId="{23D9FFAC-DE3E-4540-BF5B-158EE27B4CF9}" type="parTrans" cxnId="{3F18A78A-8FEF-4D00-A09A-E10D259869B2}">
      <dgm:prSet/>
      <dgm:spPr/>
      <dgm:t>
        <a:bodyPr/>
        <a:lstStyle/>
        <a:p>
          <a:endParaRPr lang="cs-CZ"/>
        </a:p>
      </dgm:t>
    </dgm:pt>
    <dgm:pt modelId="{19D67421-B19B-4207-AAEC-E2EB5413CB96}" type="sibTrans" cxnId="{3F18A78A-8FEF-4D00-A09A-E10D259869B2}">
      <dgm:prSet/>
      <dgm:spPr/>
      <dgm:t>
        <a:bodyPr/>
        <a:lstStyle/>
        <a:p>
          <a:endParaRPr lang="cs-CZ"/>
        </a:p>
      </dgm:t>
    </dgm:pt>
    <dgm:pt modelId="{3667C243-FE1E-4A38-B85E-CDF6DBCE5CA4}">
      <dgm:prSet phldrT="[Text]"/>
      <dgm:spPr/>
      <dgm:t>
        <a:bodyPr/>
        <a:lstStyle/>
        <a:p>
          <a:r>
            <a:rPr lang="cs-CZ" smtClean="0"/>
            <a:t>It´s hot and sunny.</a:t>
          </a:r>
          <a:endParaRPr lang="cs-CZ"/>
        </a:p>
      </dgm:t>
    </dgm:pt>
    <dgm:pt modelId="{1414FC92-B6CA-45DE-A0EF-B805A0B022C5}" type="parTrans" cxnId="{EAE14E82-291B-4022-A561-884DBB462B67}">
      <dgm:prSet/>
      <dgm:spPr/>
      <dgm:t>
        <a:bodyPr/>
        <a:lstStyle/>
        <a:p>
          <a:endParaRPr lang="cs-CZ"/>
        </a:p>
      </dgm:t>
    </dgm:pt>
    <dgm:pt modelId="{FFD80D7E-4C09-4F5D-BCE7-A9BF52718C48}" type="sibTrans" cxnId="{EAE14E82-291B-4022-A561-884DBB462B67}">
      <dgm:prSet/>
      <dgm:spPr/>
      <dgm:t>
        <a:bodyPr/>
        <a:lstStyle/>
        <a:p>
          <a:endParaRPr lang="cs-CZ"/>
        </a:p>
      </dgm:t>
    </dgm:pt>
    <dgm:pt modelId="{84710F03-3D3B-478E-9700-BE364D1AF247}">
      <dgm:prSet phldrT="[Text]"/>
      <dgm:spPr/>
      <dgm:t>
        <a:bodyPr/>
        <a:lstStyle/>
        <a:p>
          <a:endParaRPr lang="cs-CZ"/>
        </a:p>
      </dgm:t>
    </dgm:pt>
    <dgm:pt modelId="{8A8E214B-FFD5-4295-BC7C-12A7DE60C275}" type="parTrans" cxnId="{ABEEB979-2005-470B-BC11-6A49C8943D7D}">
      <dgm:prSet/>
      <dgm:spPr/>
      <dgm:t>
        <a:bodyPr/>
        <a:lstStyle/>
        <a:p>
          <a:endParaRPr lang="cs-CZ"/>
        </a:p>
      </dgm:t>
    </dgm:pt>
    <dgm:pt modelId="{01C4D8CC-1106-47DF-838E-2B2F1B5FBC9A}" type="sibTrans" cxnId="{ABEEB979-2005-470B-BC11-6A49C8943D7D}">
      <dgm:prSet/>
      <dgm:spPr/>
      <dgm:t>
        <a:bodyPr/>
        <a:lstStyle/>
        <a:p>
          <a:endParaRPr lang="cs-CZ"/>
        </a:p>
      </dgm:t>
    </dgm:pt>
    <dgm:pt modelId="{5927AB18-3396-436C-9607-29C0D0F0F7D4}">
      <dgm:prSet phldrT="[Text]"/>
      <dgm:spPr/>
      <dgm:t>
        <a:bodyPr/>
        <a:lstStyle/>
        <a:p>
          <a:r>
            <a:rPr lang="cs-CZ" smtClean="0"/>
            <a:t>It´s cloudy and windy.</a:t>
          </a:r>
          <a:endParaRPr lang="cs-CZ"/>
        </a:p>
      </dgm:t>
    </dgm:pt>
    <dgm:pt modelId="{09C40095-2FBC-4E88-AB0D-7D8ADA15DD4B}" type="parTrans" cxnId="{49DD8F05-30A9-4EF1-B624-E44BF99C0714}">
      <dgm:prSet/>
      <dgm:spPr/>
      <dgm:t>
        <a:bodyPr/>
        <a:lstStyle/>
        <a:p>
          <a:endParaRPr lang="cs-CZ"/>
        </a:p>
      </dgm:t>
    </dgm:pt>
    <dgm:pt modelId="{DF183C48-C8EF-4EA7-8842-618CEC921458}" type="sibTrans" cxnId="{49DD8F05-30A9-4EF1-B624-E44BF99C0714}">
      <dgm:prSet/>
      <dgm:spPr/>
      <dgm:t>
        <a:bodyPr/>
        <a:lstStyle/>
        <a:p>
          <a:endParaRPr lang="cs-CZ"/>
        </a:p>
      </dgm:t>
    </dgm:pt>
    <dgm:pt modelId="{97747297-23A6-4D08-8B0F-7848C06D3EB1}">
      <dgm:prSet phldrT="[Text]"/>
      <dgm:spPr/>
      <dgm:t>
        <a:bodyPr/>
        <a:lstStyle/>
        <a:p>
          <a:endParaRPr lang="cs-CZ"/>
        </a:p>
      </dgm:t>
    </dgm:pt>
    <dgm:pt modelId="{05E56045-A2D2-4DB7-BC55-4527A45223BD}" type="parTrans" cxnId="{9949AB04-E03D-41B9-85F0-4DA1436DBD1A}">
      <dgm:prSet/>
      <dgm:spPr/>
      <dgm:t>
        <a:bodyPr/>
        <a:lstStyle/>
        <a:p>
          <a:endParaRPr lang="cs-CZ"/>
        </a:p>
      </dgm:t>
    </dgm:pt>
    <dgm:pt modelId="{CF5CD07F-C955-4A01-9EAA-0C9551986306}" type="sibTrans" cxnId="{9949AB04-E03D-41B9-85F0-4DA1436DBD1A}">
      <dgm:prSet/>
      <dgm:spPr/>
      <dgm:t>
        <a:bodyPr/>
        <a:lstStyle/>
        <a:p>
          <a:endParaRPr lang="cs-CZ"/>
        </a:p>
      </dgm:t>
    </dgm:pt>
    <dgm:pt modelId="{BA4D3781-64A9-425E-A466-2FE03BB34C46}">
      <dgm:prSet phldrT="[Text]"/>
      <dgm:spPr/>
      <dgm:t>
        <a:bodyPr/>
        <a:lstStyle/>
        <a:p>
          <a:r>
            <a:rPr lang="cs-CZ" smtClean="0"/>
            <a:t>It´s cold and raining.</a:t>
          </a:r>
          <a:endParaRPr lang="cs-CZ"/>
        </a:p>
      </dgm:t>
    </dgm:pt>
    <dgm:pt modelId="{54DD4A21-A3D9-42E4-BEDB-44E28A9A3072}" type="parTrans" cxnId="{CF2FD4BB-C62E-43DF-9386-D5EAD9A2094E}">
      <dgm:prSet/>
      <dgm:spPr/>
      <dgm:t>
        <a:bodyPr/>
        <a:lstStyle/>
        <a:p>
          <a:endParaRPr lang="cs-CZ"/>
        </a:p>
      </dgm:t>
    </dgm:pt>
    <dgm:pt modelId="{C9074982-56A5-481E-B01A-BA699A98F4C6}" type="sibTrans" cxnId="{CF2FD4BB-C62E-43DF-9386-D5EAD9A2094E}">
      <dgm:prSet/>
      <dgm:spPr/>
      <dgm:t>
        <a:bodyPr/>
        <a:lstStyle/>
        <a:p>
          <a:endParaRPr lang="cs-CZ"/>
        </a:p>
      </dgm:t>
    </dgm:pt>
    <dgm:pt modelId="{FB0DAEAA-BDA2-4628-929E-03900C35799F}">
      <dgm:prSet phldrT="[Text]"/>
      <dgm:spPr/>
      <dgm:t>
        <a:bodyPr/>
        <a:lstStyle/>
        <a:p>
          <a:endParaRPr lang="cs-CZ"/>
        </a:p>
      </dgm:t>
    </dgm:pt>
    <dgm:pt modelId="{46948818-CB59-4494-9787-2005A809CB60}" type="parTrans" cxnId="{BFA8103A-2C24-4150-8BC1-76270A780D63}">
      <dgm:prSet/>
      <dgm:spPr/>
      <dgm:t>
        <a:bodyPr/>
        <a:lstStyle/>
        <a:p>
          <a:endParaRPr lang="cs-CZ"/>
        </a:p>
      </dgm:t>
    </dgm:pt>
    <dgm:pt modelId="{C12EC177-346F-464D-8AFA-62E3A15EF86A}" type="sibTrans" cxnId="{BFA8103A-2C24-4150-8BC1-76270A780D63}">
      <dgm:prSet/>
      <dgm:spPr/>
      <dgm:t>
        <a:bodyPr/>
        <a:lstStyle/>
        <a:p>
          <a:endParaRPr lang="cs-CZ"/>
        </a:p>
      </dgm:t>
    </dgm:pt>
    <dgm:pt modelId="{1F517B41-F713-409B-B093-A715A51586A5}">
      <dgm:prSet phldrT="[Text]"/>
      <dgm:spPr/>
      <dgm:t>
        <a:bodyPr/>
        <a:lstStyle/>
        <a:p>
          <a:r>
            <a:rPr lang="cs-CZ" smtClean="0"/>
            <a:t>It´s  snowy.</a:t>
          </a:r>
          <a:endParaRPr lang="cs-CZ"/>
        </a:p>
      </dgm:t>
    </dgm:pt>
    <dgm:pt modelId="{2FE8C4BA-AC5D-4B5B-A33E-9367B51949A2}" type="parTrans" cxnId="{0500221F-94E0-4383-8CBE-FDDE9B504D1C}">
      <dgm:prSet/>
      <dgm:spPr/>
      <dgm:t>
        <a:bodyPr/>
        <a:lstStyle/>
        <a:p>
          <a:endParaRPr lang="cs-CZ"/>
        </a:p>
      </dgm:t>
    </dgm:pt>
    <dgm:pt modelId="{E4D31C3D-E55B-4F99-B7DD-996563D1E3A4}" type="sibTrans" cxnId="{0500221F-94E0-4383-8CBE-FDDE9B504D1C}">
      <dgm:prSet/>
      <dgm:spPr/>
      <dgm:t>
        <a:bodyPr/>
        <a:lstStyle/>
        <a:p>
          <a:endParaRPr lang="cs-CZ"/>
        </a:p>
      </dgm:t>
    </dgm:pt>
    <dgm:pt modelId="{5954E194-281C-47D7-924B-768C4816375D}" type="pres">
      <dgm:prSet presAssocID="{B462A6AF-99EA-4FE6-959E-9F1AF219531E}" presName="cycleMatrixDiagram" presStyleCnt="0">
        <dgm:presLayoutVars>
          <dgm:chMax val="1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AF7CD81-C08D-4E37-8ADB-EC315FF93150}" type="pres">
      <dgm:prSet presAssocID="{B462A6AF-99EA-4FE6-959E-9F1AF219531E}" presName="children" presStyleCnt="0"/>
      <dgm:spPr/>
    </dgm:pt>
    <dgm:pt modelId="{1133A30B-2EB4-4586-8ACB-5FA837434CFB}" type="pres">
      <dgm:prSet presAssocID="{B462A6AF-99EA-4FE6-959E-9F1AF219531E}" presName="child1group" presStyleCnt="0"/>
      <dgm:spPr/>
    </dgm:pt>
    <dgm:pt modelId="{56989BE2-9D92-4259-8D80-4E277128DFC9}" type="pres">
      <dgm:prSet presAssocID="{B462A6AF-99EA-4FE6-959E-9F1AF219531E}" presName="child1" presStyleLbl="bgAcc1" presStyleIdx="0" presStyleCnt="4" custLinFactNeighborX="349"/>
      <dgm:spPr/>
      <dgm:t>
        <a:bodyPr/>
        <a:lstStyle/>
        <a:p>
          <a:endParaRPr lang="cs-CZ"/>
        </a:p>
      </dgm:t>
    </dgm:pt>
    <dgm:pt modelId="{76843240-CE1B-4022-AB3D-A61CEA49C72F}" type="pres">
      <dgm:prSet presAssocID="{B462A6AF-99EA-4FE6-959E-9F1AF219531E}" presName="child1Text" presStyleLbl="bgAcc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D012C1-17B1-426D-BEEF-446BCAE335E1}" type="pres">
      <dgm:prSet presAssocID="{B462A6AF-99EA-4FE6-959E-9F1AF219531E}" presName="child2group" presStyleCnt="0"/>
      <dgm:spPr/>
    </dgm:pt>
    <dgm:pt modelId="{4AAECC24-4B25-4661-A5EF-0597DCC2043C}" type="pres">
      <dgm:prSet presAssocID="{B462A6AF-99EA-4FE6-959E-9F1AF219531E}" presName="child2" presStyleLbl="bgAcc1" presStyleIdx="1" presStyleCnt="4"/>
      <dgm:spPr/>
      <dgm:t>
        <a:bodyPr/>
        <a:lstStyle/>
        <a:p>
          <a:endParaRPr lang="cs-CZ"/>
        </a:p>
      </dgm:t>
    </dgm:pt>
    <dgm:pt modelId="{C049F375-8A5C-4640-B483-E4DD11C19096}" type="pres">
      <dgm:prSet presAssocID="{B462A6AF-99EA-4FE6-959E-9F1AF219531E}" presName="child2Text" presStyleLbl="bgAcc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20779D-04A8-41AB-978E-69A76F0AAB51}" type="pres">
      <dgm:prSet presAssocID="{B462A6AF-99EA-4FE6-959E-9F1AF219531E}" presName="child3group" presStyleCnt="0"/>
      <dgm:spPr/>
    </dgm:pt>
    <dgm:pt modelId="{83450282-B897-4820-A834-60E17FE98419}" type="pres">
      <dgm:prSet presAssocID="{B462A6AF-99EA-4FE6-959E-9F1AF219531E}" presName="child3" presStyleLbl="bgAcc1" presStyleIdx="2" presStyleCnt="4"/>
      <dgm:spPr/>
      <dgm:t>
        <a:bodyPr/>
        <a:lstStyle/>
        <a:p>
          <a:endParaRPr lang="cs-CZ"/>
        </a:p>
      </dgm:t>
    </dgm:pt>
    <dgm:pt modelId="{51468CED-C1EC-434D-95FD-5801CB04049F}" type="pres">
      <dgm:prSet presAssocID="{B462A6AF-99EA-4FE6-959E-9F1AF219531E}" presName="child3Text" presStyleLbl="bgAcc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44DBC82-A436-40D4-A5D6-64751248BA5A}" type="pres">
      <dgm:prSet presAssocID="{B462A6AF-99EA-4FE6-959E-9F1AF219531E}" presName="child4group" presStyleCnt="0"/>
      <dgm:spPr/>
    </dgm:pt>
    <dgm:pt modelId="{782D8073-AA06-4335-90B0-D3E6C775A93B}" type="pres">
      <dgm:prSet presAssocID="{B462A6AF-99EA-4FE6-959E-9F1AF219531E}" presName="child4" presStyleLbl="bgAcc1" presStyleIdx="3" presStyleCnt="4"/>
      <dgm:spPr/>
      <dgm:t>
        <a:bodyPr/>
        <a:lstStyle/>
        <a:p>
          <a:endParaRPr lang="cs-CZ"/>
        </a:p>
      </dgm:t>
    </dgm:pt>
    <dgm:pt modelId="{0E5E06FB-BB1D-4719-84C1-92EAF5561987}" type="pres">
      <dgm:prSet presAssocID="{B462A6AF-99EA-4FE6-959E-9F1AF219531E}" presName="child4Text" presStyleLbl="bgAcc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6AA493-02A8-4A10-9E50-5EA7E1FBB24C}" type="pres">
      <dgm:prSet presAssocID="{B462A6AF-99EA-4FE6-959E-9F1AF219531E}" presName="childPlaceholder" presStyleCnt="0"/>
      <dgm:spPr/>
    </dgm:pt>
    <dgm:pt modelId="{4473EEC7-2264-44BA-BF25-51EDC446700C}" type="pres">
      <dgm:prSet presAssocID="{B462A6AF-99EA-4FE6-959E-9F1AF219531E}" presName="circle" presStyleCnt="0"/>
      <dgm:spPr/>
    </dgm:pt>
    <dgm:pt modelId="{F70C94F1-1F90-4B2F-AD78-5656E4B152D1}" type="pres">
      <dgm:prSet presAssocID="{B462A6AF-99EA-4FE6-959E-9F1AF219531E}" presName="quadrant1" presStyleLbl="node1" presStyleIdx="0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1D1784A-15C5-4F90-8E0F-286FB39C9E85}" type="pres">
      <dgm:prSet presAssocID="{B462A6AF-99EA-4FE6-959E-9F1AF219531E}" presName="quadrant2" presStyleLbl="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31991E-4042-4BDC-B24E-503FF4992425}" type="pres">
      <dgm:prSet presAssocID="{B462A6AF-99EA-4FE6-959E-9F1AF219531E}" presName="quadrant3" presStyleLbl="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62C95F-A6ED-40C5-9DB5-6E62B44A827F}" type="pres">
      <dgm:prSet presAssocID="{B462A6AF-99EA-4FE6-959E-9F1AF219531E}" presName="quadrant4" presStyleLbl="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84A416E-28CB-43A1-922E-3684F38403AF}" type="pres">
      <dgm:prSet presAssocID="{B462A6AF-99EA-4FE6-959E-9F1AF219531E}" presName="quadrantPlaceholder" presStyleCnt="0"/>
      <dgm:spPr/>
    </dgm:pt>
    <dgm:pt modelId="{1788477E-FDE8-4AFD-92CE-D2FCF70B6034}" type="pres">
      <dgm:prSet presAssocID="{B462A6AF-99EA-4FE6-959E-9F1AF219531E}" presName="center1" presStyleLbl="fgShp" presStyleIdx="0" presStyleCnt="2"/>
      <dgm:spPr/>
    </dgm:pt>
    <dgm:pt modelId="{054545D5-ED22-4D6F-B814-4EADBB2A5B1A}" type="pres">
      <dgm:prSet presAssocID="{B462A6AF-99EA-4FE6-959E-9F1AF219531E}" presName="center2" presStyleLbl="fgShp" presStyleIdx="1" presStyleCnt="2"/>
      <dgm:spPr/>
    </dgm:pt>
  </dgm:ptLst>
  <dgm:cxnLst>
    <dgm:cxn modelId="{C347A263-60C8-4BA3-9CE6-A90822261745}" type="presOf" srcId="{B462A6AF-99EA-4FE6-959E-9F1AF219531E}" destId="{5954E194-281C-47D7-924B-768C4816375D}" srcOrd="0" destOrd="0" presId="urn:microsoft.com/office/officeart/2005/8/layout/cycle4"/>
    <dgm:cxn modelId="{0500221F-94E0-4383-8CBE-FDDE9B504D1C}" srcId="{FB0DAEAA-BDA2-4628-929E-03900C35799F}" destId="{1F517B41-F713-409B-B093-A715A51586A5}" srcOrd="0" destOrd="0" parTransId="{2FE8C4BA-AC5D-4B5B-A33E-9367B51949A2}" sibTransId="{E4D31C3D-E55B-4F99-B7DD-996563D1E3A4}"/>
    <dgm:cxn modelId="{79C889EC-3737-4F4E-8F00-116D3F02ADD3}" type="presOf" srcId="{BA4D3781-64A9-425E-A466-2FE03BB34C46}" destId="{83450282-B897-4820-A834-60E17FE98419}" srcOrd="0" destOrd="0" presId="urn:microsoft.com/office/officeart/2005/8/layout/cycle4"/>
    <dgm:cxn modelId="{B87C37EE-71B9-4733-B39D-D84CA09EE818}" type="presOf" srcId="{ECC00C76-535C-48C7-B9E1-A90D1F23AE32}" destId="{F70C94F1-1F90-4B2F-AD78-5656E4B152D1}" srcOrd="0" destOrd="0" presId="urn:microsoft.com/office/officeart/2005/8/layout/cycle4"/>
    <dgm:cxn modelId="{EE3A899A-6D36-4DE6-9145-26295739946B}" type="presOf" srcId="{5927AB18-3396-436C-9607-29C0D0F0F7D4}" destId="{4AAECC24-4B25-4661-A5EF-0597DCC2043C}" srcOrd="0" destOrd="0" presId="urn:microsoft.com/office/officeart/2005/8/layout/cycle4"/>
    <dgm:cxn modelId="{CF2FD4BB-C62E-43DF-9386-D5EAD9A2094E}" srcId="{97747297-23A6-4D08-8B0F-7848C06D3EB1}" destId="{BA4D3781-64A9-425E-A466-2FE03BB34C46}" srcOrd="0" destOrd="0" parTransId="{54DD4A21-A3D9-42E4-BEDB-44E28A9A3072}" sibTransId="{C9074982-56A5-481E-B01A-BA699A98F4C6}"/>
    <dgm:cxn modelId="{49DD8F05-30A9-4EF1-B624-E44BF99C0714}" srcId="{84710F03-3D3B-478E-9700-BE364D1AF247}" destId="{5927AB18-3396-436C-9607-29C0D0F0F7D4}" srcOrd="0" destOrd="0" parTransId="{09C40095-2FBC-4E88-AB0D-7D8ADA15DD4B}" sibTransId="{DF183C48-C8EF-4EA7-8842-618CEC921458}"/>
    <dgm:cxn modelId="{9949AB04-E03D-41B9-85F0-4DA1436DBD1A}" srcId="{B462A6AF-99EA-4FE6-959E-9F1AF219531E}" destId="{97747297-23A6-4D08-8B0F-7848C06D3EB1}" srcOrd="2" destOrd="0" parTransId="{05E56045-A2D2-4DB7-BC55-4527A45223BD}" sibTransId="{CF5CD07F-C955-4A01-9EAA-0C9551986306}"/>
    <dgm:cxn modelId="{09D5FE5D-3D9B-4CD2-BA0A-C985D5551186}" type="presOf" srcId="{97747297-23A6-4D08-8B0F-7848C06D3EB1}" destId="{ED31991E-4042-4BDC-B24E-503FF4992425}" srcOrd="0" destOrd="0" presId="urn:microsoft.com/office/officeart/2005/8/layout/cycle4"/>
    <dgm:cxn modelId="{43C5E30A-7C73-444A-87D8-EE9008D25DAC}" type="presOf" srcId="{3667C243-FE1E-4A38-B85E-CDF6DBCE5CA4}" destId="{56989BE2-9D92-4259-8D80-4E277128DFC9}" srcOrd="0" destOrd="0" presId="urn:microsoft.com/office/officeart/2005/8/layout/cycle4"/>
    <dgm:cxn modelId="{7BB3E008-8FDB-4B6E-9FB3-CBFC340CEDBF}" type="presOf" srcId="{3667C243-FE1E-4A38-B85E-CDF6DBCE5CA4}" destId="{76843240-CE1B-4022-AB3D-A61CEA49C72F}" srcOrd="1" destOrd="0" presId="urn:microsoft.com/office/officeart/2005/8/layout/cycle4"/>
    <dgm:cxn modelId="{ABEEB979-2005-470B-BC11-6A49C8943D7D}" srcId="{B462A6AF-99EA-4FE6-959E-9F1AF219531E}" destId="{84710F03-3D3B-478E-9700-BE364D1AF247}" srcOrd="1" destOrd="0" parTransId="{8A8E214B-FFD5-4295-BC7C-12A7DE60C275}" sibTransId="{01C4D8CC-1106-47DF-838E-2B2F1B5FBC9A}"/>
    <dgm:cxn modelId="{A8F0BE3C-306C-45AA-8251-07880ABEF0A5}" type="presOf" srcId="{84710F03-3D3B-478E-9700-BE364D1AF247}" destId="{61D1784A-15C5-4F90-8E0F-286FB39C9E85}" srcOrd="0" destOrd="0" presId="urn:microsoft.com/office/officeart/2005/8/layout/cycle4"/>
    <dgm:cxn modelId="{671CEF66-FA75-4302-9F3B-1EDA655AC9DA}" type="presOf" srcId="{1F517B41-F713-409B-B093-A715A51586A5}" destId="{0E5E06FB-BB1D-4719-84C1-92EAF5561987}" srcOrd="1" destOrd="0" presId="urn:microsoft.com/office/officeart/2005/8/layout/cycle4"/>
    <dgm:cxn modelId="{BFA8103A-2C24-4150-8BC1-76270A780D63}" srcId="{B462A6AF-99EA-4FE6-959E-9F1AF219531E}" destId="{FB0DAEAA-BDA2-4628-929E-03900C35799F}" srcOrd="3" destOrd="0" parTransId="{46948818-CB59-4494-9787-2005A809CB60}" sibTransId="{C12EC177-346F-464D-8AFA-62E3A15EF86A}"/>
    <dgm:cxn modelId="{EAE14E82-291B-4022-A561-884DBB462B67}" srcId="{ECC00C76-535C-48C7-B9E1-A90D1F23AE32}" destId="{3667C243-FE1E-4A38-B85E-CDF6DBCE5CA4}" srcOrd="0" destOrd="0" parTransId="{1414FC92-B6CA-45DE-A0EF-B805A0B022C5}" sibTransId="{FFD80D7E-4C09-4F5D-BCE7-A9BF52718C48}"/>
    <dgm:cxn modelId="{9A5B9BDF-0F77-4F5F-8143-8F907D00498D}" type="presOf" srcId="{BA4D3781-64A9-425E-A466-2FE03BB34C46}" destId="{51468CED-C1EC-434D-95FD-5801CB04049F}" srcOrd="1" destOrd="0" presId="urn:microsoft.com/office/officeart/2005/8/layout/cycle4"/>
    <dgm:cxn modelId="{665E3BFA-624E-45AD-BA85-385F5E06830D}" type="presOf" srcId="{1F517B41-F713-409B-B093-A715A51586A5}" destId="{782D8073-AA06-4335-90B0-D3E6C775A93B}" srcOrd="0" destOrd="0" presId="urn:microsoft.com/office/officeart/2005/8/layout/cycle4"/>
    <dgm:cxn modelId="{419EA4D1-3E53-4090-88D5-D49564F206B2}" type="presOf" srcId="{5927AB18-3396-436C-9607-29C0D0F0F7D4}" destId="{C049F375-8A5C-4640-B483-E4DD11C19096}" srcOrd="1" destOrd="0" presId="urn:microsoft.com/office/officeart/2005/8/layout/cycle4"/>
    <dgm:cxn modelId="{3F18A78A-8FEF-4D00-A09A-E10D259869B2}" srcId="{B462A6AF-99EA-4FE6-959E-9F1AF219531E}" destId="{ECC00C76-535C-48C7-B9E1-A90D1F23AE32}" srcOrd="0" destOrd="0" parTransId="{23D9FFAC-DE3E-4540-BF5B-158EE27B4CF9}" sibTransId="{19D67421-B19B-4207-AAEC-E2EB5413CB96}"/>
    <dgm:cxn modelId="{9BFD5BEC-15F1-44B1-88FD-9EA143CB9E28}" type="presOf" srcId="{FB0DAEAA-BDA2-4628-929E-03900C35799F}" destId="{A762C95F-A6ED-40C5-9DB5-6E62B44A827F}" srcOrd="0" destOrd="0" presId="urn:microsoft.com/office/officeart/2005/8/layout/cycle4"/>
    <dgm:cxn modelId="{F91C61FA-4E85-4829-A28B-62240CFB0352}" type="presParOf" srcId="{5954E194-281C-47D7-924B-768C4816375D}" destId="{3AF7CD81-C08D-4E37-8ADB-EC315FF93150}" srcOrd="0" destOrd="0" presId="urn:microsoft.com/office/officeart/2005/8/layout/cycle4"/>
    <dgm:cxn modelId="{219DA73C-2BDB-425E-8027-DA01599A582C}" type="presParOf" srcId="{3AF7CD81-C08D-4E37-8ADB-EC315FF93150}" destId="{1133A30B-2EB4-4586-8ACB-5FA837434CFB}" srcOrd="0" destOrd="0" presId="urn:microsoft.com/office/officeart/2005/8/layout/cycle4"/>
    <dgm:cxn modelId="{724E6507-4998-4594-BACA-12D07F9474A8}" type="presParOf" srcId="{1133A30B-2EB4-4586-8ACB-5FA837434CFB}" destId="{56989BE2-9D92-4259-8D80-4E277128DFC9}" srcOrd="0" destOrd="0" presId="urn:microsoft.com/office/officeart/2005/8/layout/cycle4"/>
    <dgm:cxn modelId="{34C8F94C-6F93-4123-B3FE-FFE490E6CA3E}" type="presParOf" srcId="{1133A30B-2EB4-4586-8ACB-5FA837434CFB}" destId="{76843240-CE1B-4022-AB3D-A61CEA49C72F}" srcOrd="1" destOrd="0" presId="urn:microsoft.com/office/officeart/2005/8/layout/cycle4"/>
    <dgm:cxn modelId="{B14FB940-A12D-4733-9BE4-0F9C80B61783}" type="presParOf" srcId="{3AF7CD81-C08D-4E37-8ADB-EC315FF93150}" destId="{40D012C1-17B1-426D-BEEF-446BCAE335E1}" srcOrd="1" destOrd="0" presId="urn:microsoft.com/office/officeart/2005/8/layout/cycle4"/>
    <dgm:cxn modelId="{EBFD0070-5CAD-49CD-8A5D-6EA1FF905AE7}" type="presParOf" srcId="{40D012C1-17B1-426D-BEEF-446BCAE335E1}" destId="{4AAECC24-4B25-4661-A5EF-0597DCC2043C}" srcOrd="0" destOrd="0" presId="urn:microsoft.com/office/officeart/2005/8/layout/cycle4"/>
    <dgm:cxn modelId="{D7A25E32-562A-4A43-8082-E236577F3FFC}" type="presParOf" srcId="{40D012C1-17B1-426D-BEEF-446BCAE335E1}" destId="{C049F375-8A5C-4640-B483-E4DD11C19096}" srcOrd="1" destOrd="0" presId="urn:microsoft.com/office/officeart/2005/8/layout/cycle4"/>
    <dgm:cxn modelId="{9CA9F57B-1E23-4C06-AEFE-F21884A87645}" type="presParOf" srcId="{3AF7CD81-C08D-4E37-8ADB-EC315FF93150}" destId="{D020779D-04A8-41AB-978E-69A76F0AAB51}" srcOrd="2" destOrd="0" presId="urn:microsoft.com/office/officeart/2005/8/layout/cycle4"/>
    <dgm:cxn modelId="{1742CA81-F8E1-44EC-91B3-0E2E03C66A17}" type="presParOf" srcId="{D020779D-04A8-41AB-978E-69A76F0AAB51}" destId="{83450282-B897-4820-A834-60E17FE98419}" srcOrd="0" destOrd="0" presId="urn:microsoft.com/office/officeart/2005/8/layout/cycle4"/>
    <dgm:cxn modelId="{ED125D5B-E4FD-4FD0-B3F2-B4C0685E50D5}" type="presParOf" srcId="{D020779D-04A8-41AB-978E-69A76F0AAB51}" destId="{51468CED-C1EC-434D-95FD-5801CB04049F}" srcOrd="1" destOrd="0" presId="urn:microsoft.com/office/officeart/2005/8/layout/cycle4"/>
    <dgm:cxn modelId="{5162EB6E-BAB8-4BA0-9894-787362426A61}" type="presParOf" srcId="{3AF7CD81-C08D-4E37-8ADB-EC315FF93150}" destId="{744DBC82-A436-40D4-A5D6-64751248BA5A}" srcOrd="3" destOrd="0" presId="urn:microsoft.com/office/officeart/2005/8/layout/cycle4"/>
    <dgm:cxn modelId="{A0E3AFB3-AA19-43B9-94FC-188F696D9522}" type="presParOf" srcId="{744DBC82-A436-40D4-A5D6-64751248BA5A}" destId="{782D8073-AA06-4335-90B0-D3E6C775A93B}" srcOrd="0" destOrd="0" presId="urn:microsoft.com/office/officeart/2005/8/layout/cycle4"/>
    <dgm:cxn modelId="{814471F5-FC71-4626-8662-128EFA3B6222}" type="presParOf" srcId="{744DBC82-A436-40D4-A5D6-64751248BA5A}" destId="{0E5E06FB-BB1D-4719-84C1-92EAF5561987}" srcOrd="1" destOrd="0" presId="urn:microsoft.com/office/officeart/2005/8/layout/cycle4"/>
    <dgm:cxn modelId="{F31DBDF4-F88A-4DBF-AAD1-6CFC486BD5A2}" type="presParOf" srcId="{3AF7CD81-C08D-4E37-8ADB-EC315FF93150}" destId="{DB6AA493-02A8-4A10-9E50-5EA7E1FBB24C}" srcOrd="4" destOrd="0" presId="urn:microsoft.com/office/officeart/2005/8/layout/cycle4"/>
    <dgm:cxn modelId="{A426FCC4-8063-479E-8750-4C8BED37EEF2}" type="presParOf" srcId="{5954E194-281C-47D7-924B-768C4816375D}" destId="{4473EEC7-2264-44BA-BF25-51EDC446700C}" srcOrd="1" destOrd="0" presId="urn:microsoft.com/office/officeart/2005/8/layout/cycle4"/>
    <dgm:cxn modelId="{AFBAC7B2-FC84-45A3-9727-FCB1D2B05857}" type="presParOf" srcId="{4473EEC7-2264-44BA-BF25-51EDC446700C}" destId="{F70C94F1-1F90-4B2F-AD78-5656E4B152D1}" srcOrd="0" destOrd="0" presId="urn:microsoft.com/office/officeart/2005/8/layout/cycle4"/>
    <dgm:cxn modelId="{11C14705-BFD0-4A52-A920-05FF0B434219}" type="presParOf" srcId="{4473EEC7-2264-44BA-BF25-51EDC446700C}" destId="{61D1784A-15C5-4F90-8E0F-286FB39C9E85}" srcOrd="1" destOrd="0" presId="urn:microsoft.com/office/officeart/2005/8/layout/cycle4"/>
    <dgm:cxn modelId="{CF008FB0-A098-4FC8-BAA0-EE06023E8043}" type="presParOf" srcId="{4473EEC7-2264-44BA-BF25-51EDC446700C}" destId="{ED31991E-4042-4BDC-B24E-503FF4992425}" srcOrd="2" destOrd="0" presId="urn:microsoft.com/office/officeart/2005/8/layout/cycle4"/>
    <dgm:cxn modelId="{70E5E732-CFE0-496D-A721-DB02F3597844}" type="presParOf" srcId="{4473EEC7-2264-44BA-BF25-51EDC446700C}" destId="{A762C95F-A6ED-40C5-9DB5-6E62B44A827F}" srcOrd="3" destOrd="0" presId="urn:microsoft.com/office/officeart/2005/8/layout/cycle4"/>
    <dgm:cxn modelId="{21588048-29AD-4C23-9D4E-17581635E198}" type="presParOf" srcId="{4473EEC7-2264-44BA-BF25-51EDC446700C}" destId="{284A416E-28CB-43A1-922E-3684F38403AF}" srcOrd="4" destOrd="0" presId="urn:microsoft.com/office/officeart/2005/8/layout/cycle4"/>
    <dgm:cxn modelId="{3729AEC5-4A08-4C7A-AAA7-E75B3D908254}" type="presParOf" srcId="{5954E194-281C-47D7-924B-768C4816375D}" destId="{1788477E-FDE8-4AFD-92CE-D2FCF70B6034}" srcOrd="2" destOrd="0" presId="urn:microsoft.com/office/officeart/2005/8/layout/cycle4"/>
    <dgm:cxn modelId="{8541857B-F3F5-4DFC-AB3F-7D277C33AF1F}" type="presParOf" srcId="{5954E194-281C-47D7-924B-768C4816375D}" destId="{054545D5-ED22-4D6F-B814-4EADBB2A5B1A}" srcOrd="3" destOrd="0" presId="urn:microsoft.com/office/officeart/2005/8/layout/cycle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/>
            <a:t>: </a:t>
          </a:r>
          <a:r>
            <a:rPr lang="cs-CZ" sz="1400" kern="1200" smtClean="0"/>
            <a:t>Mgr.Olga Kolářová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VY_22_INOVACE_20_I put on my hat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Sada:Anglický jazyk pro 4.ročník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smtClean="0"/>
            <a:t>: I put on my hat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450282-B897-4820-A834-60E17FE98419}">
      <dsp:nvSpPr>
        <dsp:cNvPr id="0" name=""/>
        <dsp:cNvSpPr/>
      </dsp:nvSpPr>
      <dsp:spPr>
        <a:xfrm>
          <a:off x="4464148" y="3713480"/>
          <a:ext cx="2697734" cy="17475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1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smtClean="0"/>
            <a:t>It´s cold and raining.</a:t>
          </a:r>
          <a:endParaRPr lang="cs-CZ" sz="2300" kern="1200"/>
        </a:p>
      </dsp:txBody>
      <dsp:txXfrm>
        <a:off x="5311855" y="4188747"/>
        <a:ext cx="1811639" cy="1233866"/>
      </dsp:txXfrm>
    </dsp:sp>
    <dsp:sp modelId="{782D8073-AA06-4335-90B0-D3E6C775A93B}">
      <dsp:nvSpPr>
        <dsp:cNvPr id="0" name=""/>
        <dsp:cNvSpPr/>
      </dsp:nvSpPr>
      <dsp:spPr>
        <a:xfrm>
          <a:off x="62581" y="3713480"/>
          <a:ext cx="2697734" cy="17475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1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smtClean="0"/>
            <a:t>It´s  snowy.</a:t>
          </a:r>
          <a:endParaRPr lang="cs-CZ" sz="2300" kern="1200"/>
        </a:p>
      </dsp:txBody>
      <dsp:txXfrm>
        <a:off x="100968" y="4188747"/>
        <a:ext cx="1811639" cy="1233866"/>
      </dsp:txXfrm>
    </dsp:sp>
    <dsp:sp modelId="{4AAECC24-4B25-4661-A5EF-0597DCC2043C}">
      <dsp:nvSpPr>
        <dsp:cNvPr id="0" name=""/>
        <dsp:cNvSpPr/>
      </dsp:nvSpPr>
      <dsp:spPr>
        <a:xfrm>
          <a:off x="4464148" y="0"/>
          <a:ext cx="2697734" cy="17475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1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smtClean="0"/>
            <a:t>It´s cloudy and windy.</a:t>
          </a:r>
          <a:endParaRPr lang="cs-CZ" sz="2300" kern="1200"/>
        </a:p>
      </dsp:txBody>
      <dsp:txXfrm>
        <a:off x="5311855" y="38387"/>
        <a:ext cx="1811639" cy="1233866"/>
      </dsp:txXfrm>
    </dsp:sp>
    <dsp:sp modelId="{56989BE2-9D92-4259-8D80-4E277128DFC9}">
      <dsp:nvSpPr>
        <dsp:cNvPr id="0" name=""/>
        <dsp:cNvSpPr/>
      </dsp:nvSpPr>
      <dsp:spPr>
        <a:xfrm>
          <a:off x="71997" y="0"/>
          <a:ext cx="2697734" cy="17475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1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smtClean="0"/>
            <a:t>It´s hot and sunny.</a:t>
          </a:r>
          <a:endParaRPr lang="cs-CZ" sz="2300" kern="1200"/>
        </a:p>
      </dsp:txBody>
      <dsp:txXfrm>
        <a:off x="110384" y="38387"/>
        <a:ext cx="1811639" cy="1233866"/>
      </dsp:txXfrm>
    </dsp:sp>
    <dsp:sp modelId="{F70C94F1-1F90-4B2F-AD78-5656E4B152D1}">
      <dsp:nvSpPr>
        <dsp:cNvPr id="0" name=""/>
        <dsp:cNvSpPr/>
      </dsp:nvSpPr>
      <dsp:spPr>
        <a:xfrm>
          <a:off x="1193008" y="311276"/>
          <a:ext cx="2364613" cy="2364613"/>
        </a:xfrm>
        <a:prstGeom prst="pieWedg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8000"/>
                <a:satMod val="138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85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tint val="92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3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tint val="92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83000"/>
                <a:satMod val="10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8000"/>
                <a:satMod val="150000"/>
              </a:schemeClr>
            </a:gs>
          </a:gsLst>
          <a:lin ang="5400000" scaled="0"/>
        </a:gradFill>
        <a:ln>
          <a:noFill/>
        </a:ln>
        <a:effectLst>
          <a:outerShdw blurRad="63000" dist="25400" dir="16000000" rotWithShape="0">
            <a:srgbClr val="000000">
              <a:alpha val="10000"/>
            </a:srgbClr>
          </a:outerShdw>
        </a:effectLst>
        <a:scene3d>
          <a:camera prst="perspectiveFront" fov="7200000"/>
          <a:lightRig rig="glow" dir="t">
            <a:rot lat="0" lon="0" rev="21000000"/>
          </a:lightRig>
        </a:scene3d>
        <a:sp3d>
          <a:bevelT w="304800" h="44450"/>
          <a:bevelB w="304800" h="4445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26720" tIns="426720" rIns="426720" bIns="426720" numCol="1" spcCol="1270" anchor="ctr" anchorCtr="0">
          <a:noAutofit/>
        </a:bodyPr>
        <a:lstStyle/>
        <a:p>
          <a:pPr lvl="0" algn="ctr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0" kern="1200"/>
        </a:p>
      </dsp:txBody>
      <dsp:txXfrm>
        <a:off x="1885587" y="1003855"/>
        <a:ext cx="1672034" cy="1672034"/>
      </dsp:txXfrm>
    </dsp:sp>
    <dsp:sp modelId="{61D1784A-15C5-4F90-8E0F-286FB39C9E85}">
      <dsp:nvSpPr>
        <dsp:cNvPr id="0" name=""/>
        <dsp:cNvSpPr/>
      </dsp:nvSpPr>
      <dsp:spPr>
        <a:xfrm rot="5400000">
          <a:off x="3666842" y="311276"/>
          <a:ext cx="2364613" cy="2364613"/>
        </a:xfrm>
        <a:prstGeom prst="pieWedg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8000"/>
                <a:satMod val="138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85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tint val="92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3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tint val="92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83000"/>
                <a:satMod val="10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8000"/>
                <a:satMod val="150000"/>
              </a:schemeClr>
            </a:gs>
          </a:gsLst>
          <a:lin ang="5400000" scaled="0"/>
        </a:gradFill>
        <a:ln>
          <a:noFill/>
        </a:ln>
        <a:effectLst>
          <a:outerShdw blurRad="63000" dist="25400" dir="16000000" rotWithShape="0">
            <a:srgbClr val="000000">
              <a:alpha val="10000"/>
            </a:srgbClr>
          </a:outerShdw>
        </a:effectLst>
        <a:scene3d>
          <a:camera prst="perspectiveFront" fov="7200000"/>
          <a:lightRig rig="glow" dir="t">
            <a:rot lat="0" lon="0" rev="21000000"/>
          </a:lightRig>
        </a:scene3d>
        <a:sp3d>
          <a:bevelT w="304800" h="44450"/>
          <a:bevelB w="304800" h="4445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26720" tIns="426720" rIns="426720" bIns="426720" numCol="1" spcCol="1270" anchor="ctr" anchorCtr="0">
          <a:noAutofit/>
        </a:bodyPr>
        <a:lstStyle/>
        <a:p>
          <a:pPr lvl="0" algn="ctr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0" kern="1200"/>
        </a:p>
      </dsp:txBody>
      <dsp:txXfrm rot="-5400000">
        <a:off x="3666842" y="1003855"/>
        <a:ext cx="1672034" cy="1672034"/>
      </dsp:txXfrm>
    </dsp:sp>
    <dsp:sp modelId="{ED31991E-4042-4BDC-B24E-503FF4992425}">
      <dsp:nvSpPr>
        <dsp:cNvPr id="0" name=""/>
        <dsp:cNvSpPr/>
      </dsp:nvSpPr>
      <dsp:spPr>
        <a:xfrm rot="10800000">
          <a:off x="3666842" y="2785110"/>
          <a:ext cx="2364613" cy="2364613"/>
        </a:xfrm>
        <a:prstGeom prst="pieWedg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8000"/>
                <a:satMod val="138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85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tint val="92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3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tint val="92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83000"/>
                <a:satMod val="10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8000"/>
                <a:satMod val="150000"/>
              </a:schemeClr>
            </a:gs>
          </a:gsLst>
          <a:lin ang="5400000" scaled="0"/>
        </a:gradFill>
        <a:ln>
          <a:noFill/>
        </a:ln>
        <a:effectLst>
          <a:outerShdw blurRad="63000" dist="25400" dir="16000000" rotWithShape="0">
            <a:srgbClr val="000000">
              <a:alpha val="10000"/>
            </a:srgbClr>
          </a:outerShdw>
        </a:effectLst>
        <a:scene3d>
          <a:camera prst="perspectiveFront" fov="7200000"/>
          <a:lightRig rig="glow" dir="t">
            <a:rot lat="0" lon="0" rev="21000000"/>
          </a:lightRig>
        </a:scene3d>
        <a:sp3d>
          <a:bevelT w="304800" h="44450"/>
          <a:bevelB w="304800" h="4445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26720" tIns="426720" rIns="426720" bIns="426720" numCol="1" spcCol="1270" anchor="ctr" anchorCtr="0">
          <a:noAutofit/>
        </a:bodyPr>
        <a:lstStyle/>
        <a:p>
          <a:pPr lvl="0" algn="ctr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0" kern="1200"/>
        </a:p>
      </dsp:txBody>
      <dsp:txXfrm rot="10800000">
        <a:off x="3666842" y="2785110"/>
        <a:ext cx="1672034" cy="1672034"/>
      </dsp:txXfrm>
    </dsp:sp>
    <dsp:sp modelId="{A762C95F-A6ED-40C5-9DB5-6E62B44A827F}">
      <dsp:nvSpPr>
        <dsp:cNvPr id="0" name=""/>
        <dsp:cNvSpPr/>
      </dsp:nvSpPr>
      <dsp:spPr>
        <a:xfrm rot="16200000">
          <a:off x="1193008" y="2785110"/>
          <a:ext cx="2364613" cy="2364613"/>
        </a:xfrm>
        <a:prstGeom prst="pieWedg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8000"/>
                <a:satMod val="138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85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tint val="92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3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tint val="92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83000"/>
                <a:satMod val="10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8000"/>
                <a:satMod val="150000"/>
              </a:schemeClr>
            </a:gs>
          </a:gsLst>
          <a:lin ang="5400000" scaled="0"/>
        </a:gradFill>
        <a:ln>
          <a:noFill/>
        </a:ln>
        <a:effectLst>
          <a:outerShdw blurRad="63000" dist="25400" dir="16000000" rotWithShape="0">
            <a:srgbClr val="000000">
              <a:alpha val="10000"/>
            </a:srgbClr>
          </a:outerShdw>
        </a:effectLst>
        <a:scene3d>
          <a:camera prst="perspectiveFront" fov="7200000"/>
          <a:lightRig rig="glow" dir="t">
            <a:rot lat="0" lon="0" rev="21000000"/>
          </a:lightRig>
        </a:scene3d>
        <a:sp3d>
          <a:bevelT w="304800" h="44450"/>
          <a:bevelB w="304800" h="4445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26720" tIns="426720" rIns="426720" bIns="426720" numCol="1" spcCol="1270" anchor="ctr" anchorCtr="0">
          <a:noAutofit/>
        </a:bodyPr>
        <a:lstStyle/>
        <a:p>
          <a:pPr lvl="0" algn="ctr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0" kern="1200"/>
        </a:p>
      </dsp:txBody>
      <dsp:txXfrm rot="5400000">
        <a:off x="1885587" y="2785110"/>
        <a:ext cx="1672034" cy="1672034"/>
      </dsp:txXfrm>
    </dsp:sp>
    <dsp:sp modelId="{1788477E-FDE8-4AFD-92CE-D2FCF70B6034}">
      <dsp:nvSpPr>
        <dsp:cNvPr id="0" name=""/>
        <dsp:cNvSpPr/>
      </dsp:nvSpPr>
      <dsp:spPr>
        <a:xfrm>
          <a:off x="3204022" y="2239010"/>
          <a:ext cx="816419" cy="709930"/>
        </a:xfrm>
        <a:prstGeom prst="circularArrow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48000"/>
                <a:satMod val="138000"/>
              </a:schemeClr>
            </a:gs>
            <a:gs pos="25000">
              <a:schemeClr val="accent1">
                <a:tint val="60000"/>
                <a:hueOff val="0"/>
                <a:satOff val="0"/>
                <a:lumOff val="0"/>
                <a:alphaOff val="0"/>
                <a:tint val="85000"/>
              </a:schemeClr>
            </a:gs>
            <a:gs pos="40000">
              <a:schemeClr val="accent1">
                <a:tint val="60000"/>
                <a:hueOff val="0"/>
                <a:satOff val="0"/>
                <a:lumOff val="0"/>
                <a:alphaOff val="0"/>
                <a:tint val="92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tint val="93000"/>
              </a:schemeClr>
            </a:gs>
            <a:gs pos="60000">
              <a:schemeClr val="accent1">
                <a:tint val="60000"/>
                <a:hueOff val="0"/>
                <a:satOff val="0"/>
                <a:lumOff val="0"/>
                <a:alphaOff val="0"/>
                <a:tint val="92000"/>
              </a:schemeClr>
            </a:gs>
            <a:gs pos="75000">
              <a:schemeClr val="accent1">
                <a:tint val="60000"/>
                <a:hueOff val="0"/>
                <a:satOff val="0"/>
                <a:lumOff val="0"/>
                <a:alphaOff val="0"/>
                <a:tint val="83000"/>
                <a:satMod val="108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48000"/>
                <a:satMod val="150000"/>
              </a:schemeClr>
            </a:gs>
          </a:gsLst>
          <a:lin ang="5400000" scaled="0"/>
        </a:gradFill>
        <a:ln>
          <a:noFill/>
        </a:ln>
        <a:effectLst>
          <a:outerShdw blurRad="63000" dist="25400" dir="16000000" rotWithShape="0">
            <a:srgbClr val="000000">
              <a:alpha val="10000"/>
            </a:srgbClr>
          </a:outerShdw>
        </a:effectLst>
        <a:scene3d>
          <a:camera prst="perspectiveFront" fov="7200000"/>
          <a:lightRig rig="glow" dir="t">
            <a:rot lat="0" lon="0" rev="21000000"/>
          </a:lightRig>
        </a:scene3d>
        <a:sp3d>
          <a:bevelT w="304800" h="44450"/>
          <a:bevelB w="304800" h="44450"/>
          <a:contourClr>
            <a:schemeClr val="accent1">
              <a:tint val="60000"/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  <dsp:sp modelId="{054545D5-ED22-4D6F-B814-4EADBB2A5B1A}">
      <dsp:nvSpPr>
        <dsp:cNvPr id="0" name=""/>
        <dsp:cNvSpPr/>
      </dsp:nvSpPr>
      <dsp:spPr>
        <a:xfrm rot="10800000">
          <a:off x="3204022" y="2512060"/>
          <a:ext cx="816419" cy="709930"/>
        </a:xfrm>
        <a:prstGeom prst="circularArrow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48000"/>
                <a:satMod val="138000"/>
              </a:schemeClr>
            </a:gs>
            <a:gs pos="25000">
              <a:schemeClr val="accent1">
                <a:tint val="60000"/>
                <a:hueOff val="0"/>
                <a:satOff val="0"/>
                <a:lumOff val="0"/>
                <a:alphaOff val="0"/>
                <a:tint val="85000"/>
              </a:schemeClr>
            </a:gs>
            <a:gs pos="40000">
              <a:schemeClr val="accent1">
                <a:tint val="60000"/>
                <a:hueOff val="0"/>
                <a:satOff val="0"/>
                <a:lumOff val="0"/>
                <a:alphaOff val="0"/>
                <a:tint val="92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tint val="93000"/>
              </a:schemeClr>
            </a:gs>
            <a:gs pos="60000">
              <a:schemeClr val="accent1">
                <a:tint val="60000"/>
                <a:hueOff val="0"/>
                <a:satOff val="0"/>
                <a:lumOff val="0"/>
                <a:alphaOff val="0"/>
                <a:tint val="92000"/>
              </a:schemeClr>
            </a:gs>
            <a:gs pos="75000">
              <a:schemeClr val="accent1">
                <a:tint val="60000"/>
                <a:hueOff val="0"/>
                <a:satOff val="0"/>
                <a:lumOff val="0"/>
                <a:alphaOff val="0"/>
                <a:tint val="83000"/>
                <a:satMod val="108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48000"/>
                <a:satMod val="150000"/>
              </a:schemeClr>
            </a:gs>
          </a:gsLst>
          <a:lin ang="5400000" scaled="0"/>
        </a:gradFill>
        <a:ln>
          <a:noFill/>
        </a:ln>
        <a:effectLst>
          <a:outerShdw blurRad="63000" dist="25400" dir="16000000" rotWithShape="0">
            <a:srgbClr val="000000">
              <a:alpha val="10000"/>
            </a:srgbClr>
          </a:outerShdw>
        </a:effectLst>
        <a:scene3d>
          <a:camera prst="perspectiveFront" fov="7200000"/>
          <a:lightRig rig="glow" dir="t">
            <a:rot lat="0" lon="0" rev="21000000"/>
          </a:lightRig>
        </a:scene3d>
        <a:sp3d>
          <a:bevelT w="304800" h="44450"/>
          <a:bevelB w="304800" h="44450"/>
          <a:contourClr>
            <a:schemeClr val="accent1">
              <a:tint val="60000"/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4">
  <dgm:title val=""/>
  <dgm:desc val=""/>
  <dgm:catLst>
    <dgm:cat type="relationship" pri="26000"/>
    <dgm:cat type="cycle" pri="13000"/>
    <dgm:cat type="matrix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cycleMatrixDiagram">
    <dgm:varLst>
      <dgm:chMax val="1"/>
      <dgm:dir/>
      <dgm:animLvl val="lvl"/>
      <dgm:resizeHandles val="exact"/>
    </dgm:varLst>
    <dgm:alg type="composite">
      <dgm:param type="ar" val="1.3"/>
    </dgm:alg>
    <dgm:shape xmlns:r="http://schemas.openxmlformats.org/officeDocument/2006/relationships" r:blip="">
      <dgm:adjLst/>
    </dgm:shape>
    <dgm:presOf/>
    <dgm:constrLst>
      <dgm:constr type="w" for="ch" forName="children" refType="w"/>
      <dgm:constr type="h" for="ch" forName="children" refType="w" refFor="ch" refForName="children" fact="0.77"/>
      <dgm:constr type="ctrX" for="ch" forName="children" refType="w" fact="0.5"/>
      <dgm:constr type="ctrY" for="ch" forName="children" refType="h" fact="0.5"/>
      <dgm:constr type="w" for="ch" forName="circle" refType="w"/>
      <dgm:constr type="h" for="ch" forName="circle" refType="h"/>
      <dgm:constr type="ctrX" for="ch" forName="circle" refType="w" fact="0.5"/>
      <dgm:constr type="ctrY" for="ch" forName="circle" refType="h" fact="0.5"/>
      <dgm:constr type="w" for="ch" forName="center1" refType="w" fact="0.115"/>
      <dgm:constr type="h" for="ch" forName="center1" refType="w" fact="0.1"/>
      <dgm:constr type="ctrX" for="ch" forName="center1" refType="w" fact="0.5"/>
      <dgm:constr type="ctrY" for="ch" forName="center1" refType="h" fact="0.475"/>
      <dgm:constr type="w" for="ch" forName="center2" refType="w" fact="0.115"/>
      <dgm:constr type="h" for="ch" forName="center2" refType="w" fact="0.1"/>
      <dgm:constr type="ctrX" for="ch" forName="center2" refType="w" fact="0.5"/>
      <dgm:constr type="ctrY" for="ch" forName="center2" refType="h" fact="0.525"/>
    </dgm:constrLst>
    <dgm:ruleLst/>
    <dgm:choose name="Name0">
      <dgm:if name="Name1" axis="ch" ptType="node" func="cnt" op="gte" val="1">
        <dgm:layoutNode name="children">
          <dgm:alg type="composite">
            <dgm:param type="ar" val="1.3"/>
          </dgm:alg>
          <dgm:shape xmlns:r="http://schemas.openxmlformats.org/officeDocument/2006/relationships" r:blip="">
            <dgm:adjLst/>
          </dgm:shape>
          <dgm:presOf/>
          <dgm:choose name="Name2">
            <dgm:if name="Name3" func="var" arg="dir" op="equ" val="norm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l" for="ch" forName="child1group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r" for="ch" forName="child2group" refType="w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r" for="ch" forName="child3group" refType="w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l" for="ch" forName="child4group"/>
              </dgm:constrLst>
            </dgm:if>
            <dgm:else name="Name4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r" for="ch" forName="child1group" refType="w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l" for="ch" forName="child2group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l" for="ch" forName="child3group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r" for="ch" forName="child4group" refType="w"/>
              </dgm:constrLst>
            </dgm:else>
          </dgm:choose>
          <dgm:ruleLst/>
          <dgm:choose name="Name5">
            <dgm:if name="Name6" axis="ch ch" ptType="node node" st="1 1" cnt="1 0" func="cnt" op="gte" val="1">
              <dgm:layoutNode name="child1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7">
                  <dgm:if name="Name8" func="var" arg="dir" op="equ" val="norm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l" for="ch" forName="child1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l" for="ch" forName="child1Text"/>
                    </dgm:constrLst>
                  </dgm:if>
                  <dgm:else name="Name9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r" for="ch" forName="child1" refType="w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r" for="ch" forName="child1Text" refType="w"/>
                    </dgm:constrLst>
                  </dgm:else>
                </dgm:choose>
                <dgm:ruleLst/>
                <dgm:layoutNode name="child1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1 1" cnt="1 0"/>
                  <dgm:constrLst/>
                  <dgm:ruleLst/>
                </dgm:layoutNode>
                <dgm:layoutNode name="child1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1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0"/>
          </dgm:choose>
          <dgm:choose name="Name11">
            <dgm:if name="Name12" axis="ch ch" ptType="node node" st="2 1" cnt="1 0" func="cnt" op="gte" val="1">
              <dgm:layoutNode name="child2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choose name="Name13">
                  <dgm:if name="Name14" func="var" arg="dir" op="equ" val="norm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r" for="ch" forName="child2" refType="w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r" for="ch" forName="child2Text" refType="w"/>
                    </dgm:constrLst>
                  </dgm:if>
                  <dgm:else name="Name15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l" for="ch" forName="child2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l" for="ch" forName="child2Text"/>
                    </dgm:constrLst>
                  </dgm:else>
                </dgm:choose>
                <dgm:ruleLst/>
                <dgm:layoutNode name="child2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2 1" cnt="1 0"/>
                  <dgm:constrLst/>
                  <dgm:ruleLst/>
                </dgm:layoutNode>
                <dgm:layoutNode name="child2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2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6"/>
          </dgm:choose>
          <dgm:choose name="Name17">
            <dgm:if name="Name18" axis="ch ch" ptType="node node" st="3 1" cnt="1 0" func="cnt" op="gte" val="1">
              <dgm:layoutNode name="child3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19">
                  <dgm:if name="Name20" func="var" arg="dir" op="equ" val="norm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r" for="ch" forName="child3" refType="w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r" for="ch" forName="child3Text" refType="w"/>
                    </dgm:constrLst>
                  </dgm:if>
                  <dgm:else name="Name21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l" for="ch" forName="child3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l" for="ch" forName="child3Text"/>
                    </dgm:constrLst>
                  </dgm:else>
                </dgm:choose>
                <dgm:ruleLst/>
                <dgm:layoutNode name="child3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3 1" cnt="1 0"/>
                  <dgm:constrLst/>
                  <dgm:ruleLst/>
                </dgm:layoutNode>
                <dgm:layoutNode name="child3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3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2"/>
          </dgm:choose>
          <dgm:choose name="Name23">
            <dgm:if name="Name24" axis="ch ch" ptType="node node" st="4 1" cnt="1 0" func="cnt" op="gte" val="1">
              <dgm:layoutNode name="child4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25">
                  <dgm:if name="Name26" func="var" arg="dir" op="equ" val="norm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l" for="ch" forName="child4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l" for="ch" forName="child4Text"/>
                    </dgm:constrLst>
                  </dgm:if>
                  <dgm:else name="Name27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r" for="ch" forName="child4" refType="w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r" for="ch" forName="child4Text" refType="w"/>
                    </dgm:constrLst>
                  </dgm:else>
                </dgm:choose>
                <dgm:ruleLst/>
                <dgm:layoutNode name="child4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4 1" cnt="1 0"/>
                  <dgm:constrLst/>
                  <dgm:ruleLst/>
                </dgm:layoutNode>
                <dgm:layoutNode name="child4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4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8"/>
          </dgm:choose>
          <dgm:layoutNode name="child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ircle">
          <dgm:alg type="composite">
            <dgm:param type="ar" val="1"/>
          </dgm:alg>
          <dgm:shape xmlns:r="http://schemas.openxmlformats.org/officeDocument/2006/relationships" r:blip="">
            <dgm:adjLst/>
          </dgm:shape>
          <dgm:presOf/>
          <dgm:choose name="Name29">
            <dgm:if name="Name30" func="var" arg="dir" op="equ" val="norm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r" for="ch" forName="quadrant1" refType="w" fact="0.5"/>
                <dgm:constr type="rOff" for="ch" forName="quadrant1" refType="w" fact="-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l" for="ch" forName="quadrant2" refType="w" fact="0.5"/>
                <dgm:constr type="lOff" for="ch" forName="quadrant2" refType="w" fact="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l" for="ch" forName="quadrant3" refType="w" fact="0.5"/>
                <dgm:constr type="lOff" for="ch" forName="quadrant3" refType="w" fact="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r" for="ch" forName="quadrant4" refType="w" fact="0.5"/>
                <dgm:constr type="rOff" for="ch" forName="quadrant4" refType="w" fact="-0.01"/>
              </dgm:constrLst>
            </dgm:if>
            <dgm:else name="Name31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l" for="ch" forName="quadrant1" refType="w" fact="0.5"/>
                <dgm:constr type="lOff" for="ch" forName="quadrant1" refType="w" fact="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r" for="ch" forName="quadrant2" refType="w" fact="0.5"/>
                <dgm:constr type="rOff" for="ch" forName="quadrant2" refType="w" fact="-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r" for="ch" forName="quadrant3" refType="w" fact="0.5"/>
                <dgm:constr type="rOff" for="ch" forName="quadrant3" refType="w" fact="-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l" for="ch" forName="quadrant4" refType="w" fact="0.5"/>
                <dgm:constr type="lOff" for="ch" forName="quadrant4" refType="w" fact="0.01"/>
              </dgm:constrLst>
            </dgm:else>
          </dgm:choose>
          <dgm:ruleLst/>
          <dgm:layoutNode name="quadrant1" styleLbl="node1">
            <dgm:varLst>
              <dgm:chMax val="1"/>
              <dgm:bulletEnabled val="1"/>
            </dgm:varLst>
            <dgm:alg type="tx"/>
            <dgm:choose name="Name32">
              <dgm:if name="Name33" func="var" arg="dir" op="equ" val="norm">
                <dgm:shape xmlns:r="http://schemas.openxmlformats.org/officeDocument/2006/relationships" type="pieWedge" r:blip="">
                  <dgm:adjLst/>
                </dgm:shape>
              </dgm:if>
              <dgm:else name="Name34">
                <dgm:shape xmlns:r="http://schemas.openxmlformats.org/officeDocument/2006/relationships" rot="90" type="pieWedge" r:blip="">
                  <dgm:adjLst/>
                </dgm:shape>
              </dgm:else>
            </dgm:choose>
            <dgm:presOf axis="ch" ptType="node" cnt="1"/>
            <dgm:constrLst/>
            <dgm:ruleLst>
              <dgm:rule type="primFontSz" val="5" fact="NaN" max="NaN"/>
            </dgm:ruleLst>
          </dgm:layoutNode>
          <dgm:layoutNode name="quadrant2" styleLbl="node1">
            <dgm:varLst>
              <dgm:chMax val="1"/>
              <dgm:bulletEnabled val="1"/>
            </dgm:varLst>
            <dgm:alg type="tx"/>
            <dgm:choose name="Name35">
              <dgm:if name="Name36" func="var" arg="dir" op="equ" val="norm">
                <dgm:shape xmlns:r="http://schemas.openxmlformats.org/officeDocument/2006/relationships" rot="90" type="pieWedge" r:blip="">
                  <dgm:adjLst/>
                </dgm:shape>
              </dgm:if>
              <dgm:else name="Name37">
                <dgm:shape xmlns:r="http://schemas.openxmlformats.org/officeDocument/2006/relationships" type="pieWedge" r:blip="">
                  <dgm:adjLst/>
                </dgm:shape>
              </dgm:else>
            </dgm:choose>
            <dgm:presOf axis="ch" ptType="node" st="2" cnt="1"/>
            <dgm:constrLst/>
            <dgm:ruleLst>
              <dgm:rule type="primFontSz" val="5" fact="NaN" max="NaN"/>
            </dgm:ruleLst>
          </dgm:layoutNode>
          <dgm:layoutNode name="quadrant3" styleLbl="node1">
            <dgm:varLst>
              <dgm:chMax val="1"/>
              <dgm:bulletEnabled val="1"/>
            </dgm:varLst>
            <dgm:alg type="tx"/>
            <dgm:choose name="Name38">
              <dgm:if name="Name39" func="var" arg="dir" op="equ" val="norm">
                <dgm:shape xmlns:r="http://schemas.openxmlformats.org/officeDocument/2006/relationships" rot="180" type="pieWedge" r:blip="">
                  <dgm:adjLst/>
                </dgm:shape>
              </dgm:if>
              <dgm:else name="Name40">
                <dgm:shape xmlns:r="http://schemas.openxmlformats.org/officeDocument/2006/relationships" rot="270" type="pieWedge" r:blip="">
                  <dgm:adjLst/>
                </dgm:shape>
              </dgm:else>
            </dgm:choose>
            <dgm:presOf axis="ch" ptType="node" st="3" cnt="1"/>
            <dgm:constrLst/>
            <dgm:ruleLst>
              <dgm:rule type="primFontSz" val="5" fact="NaN" max="NaN"/>
            </dgm:ruleLst>
          </dgm:layoutNode>
          <dgm:layoutNode name="quadrant4" styleLbl="node1">
            <dgm:varLst>
              <dgm:chMax val="1"/>
              <dgm:bulletEnabled val="1"/>
            </dgm:varLst>
            <dgm:alg type="tx"/>
            <dgm:choose name="Name41">
              <dgm:if name="Name42" func="var" arg="dir" op="equ" val="norm">
                <dgm:shape xmlns:r="http://schemas.openxmlformats.org/officeDocument/2006/relationships" rot="270" type="pieWedge" r:blip="">
                  <dgm:adjLst/>
                </dgm:shape>
              </dgm:if>
              <dgm:else name="Name43">
                <dgm:shape xmlns:r="http://schemas.openxmlformats.org/officeDocument/2006/relationships" rot="180" type="pieWedge" r:blip="">
                  <dgm:adjLst/>
                </dgm:shape>
              </dgm:else>
            </dgm:choose>
            <dgm:presOf axis="ch" ptType="node" st="4" cnt="1"/>
            <dgm:constrLst/>
            <dgm:ruleLst>
              <dgm:rule type="primFontSz" val="5" fact="NaN" max="NaN"/>
            </dgm:ruleLst>
          </dgm:layoutNode>
          <dgm:layoutNode name="quadrant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enter1" styleLbl="fgShp">
          <dgm:alg type="sp"/>
          <dgm:choose name="Name44">
            <dgm:if name="Name45" func="var" arg="dir" op="equ" val="norm">
              <dgm:shape xmlns:r="http://schemas.openxmlformats.org/officeDocument/2006/relationships" type="circularArrow" r:blip="" zOrderOff="16">
                <dgm:adjLst/>
              </dgm:shape>
            </dgm:if>
            <dgm:else name="Name46">
              <dgm:shape xmlns:r="http://schemas.openxmlformats.org/officeDocument/2006/relationships" rot="180" type="leftCircularArrow" r:blip="" zOrderOff="16">
                <dgm:adjLst/>
              </dgm:shape>
            </dgm:else>
          </dgm:choose>
          <dgm:presOf/>
          <dgm:constrLst/>
          <dgm:ruleLst/>
        </dgm:layoutNode>
        <dgm:layoutNode name="center2" styleLbl="fgShp">
          <dgm:alg type="sp"/>
          <dgm:choose name="Name47">
            <dgm:if name="Name48" func="var" arg="dir" op="equ" val="norm">
              <dgm:shape xmlns:r="http://schemas.openxmlformats.org/officeDocument/2006/relationships" rot="180" type="circularArrow" r:blip="" zOrderOff="16">
                <dgm:adjLst/>
              </dgm:shape>
            </dgm:if>
            <dgm:else name="Name49">
              <dgm:shape xmlns:r="http://schemas.openxmlformats.org/officeDocument/2006/relationships" type="leftCircularArrow" r:blip="" zOrderOff="16">
                <dgm:adjLst/>
              </dgm:shape>
            </dgm:else>
          </dgm:choose>
          <dgm:presOf/>
          <dgm:constrLst/>
          <dgm:ruleLst/>
        </dgm:layoutNode>
      </dgm:if>
      <dgm:else name="Name50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642910" y="2214554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642910" y="3699318"/>
            <a:ext cx="7772400" cy="900122"/>
          </a:xfrm>
        </p:spPr>
        <p:txBody>
          <a:bodyPr/>
          <a:lstStyle>
            <a:lvl1pPr marL="0" indent="0" algn="ctr">
              <a:buNone/>
              <a:defRPr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>
          <a:xfrm>
            <a:off x="4471200" y="6492874"/>
            <a:ext cx="1530000" cy="365125"/>
          </a:xfrm>
        </p:spPr>
        <p:txBody>
          <a:bodyPr/>
          <a:lstStyle/>
          <a:p>
            <a:fld id="{CC5BDAE7-CDFE-4A12-9659-18E32CB59680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>
          <a:xfrm>
            <a:off x="6048000" y="6492875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>
          <a:xfrm>
            <a:off x="8499632" y="6492875"/>
            <a:ext cx="644400" cy="365125"/>
          </a:xfrm>
        </p:spPr>
        <p:txBody>
          <a:bodyPr/>
          <a:lstStyle/>
          <a:p>
            <a:fld id="{F451558D-54B3-4698-ADC0-7AF01D4A0B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図形 9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rgbClr val="FFFFFF">
              <a:alpha val="2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grpSp>
        <p:nvGrpSpPr>
          <p:cNvPr id="4" name="グループ化 12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466696" y="1857370"/>
            <a:ext cx="8248708" cy="4429151"/>
          </a:xfrm>
        </p:spPr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5BDAE7-CDFE-4A12-9659-18E32CB59680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1558D-54B3-4698-ADC0-7AF01D4A0B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828676" y="3357551"/>
            <a:ext cx="6815158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828676" y="1857364"/>
            <a:ext cx="6815158" cy="1500187"/>
          </a:xfrm>
        </p:spPr>
        <p:txBody>
          <a:bodyPr anchor="b"/>
          <a:lstStyle>
            <a:lvl1pPr marL="0" indent="0">
              <a:buNone/>
              <a:defRPr sz="2000"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CC5BDAE7-CDFE-4A12-9659-18E32CB59680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2874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2875"/>
            <a:ext cx="644400" cy="365125"/>
          </a:xfrm>
        </p:spPr>
        <p:txBody>
          <a:bodyPr/>
          <a:lstStyle/>
          <a:p>
            <a:fld id="{F451558D-54B3-4698-ADC0-7AF01D4A0B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CC5BDAE7-CDFE-4A12-9659-18E32CB59680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F451558D-54B3-4698-ADC0-7AF01D4A0B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正方形/長方形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320799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1960561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320799"/>
            <a:ext cx="403920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1960561"/>
            <a:ext cx="40392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CC5BDAE7-CDFE-4A12-9659-18E32CB59680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F451558D-54B3-4698-ADC0-7AF01D4A0BF8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グループ化 11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8" name="図形 17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528638" y="2501900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5BDAE7-CDFE-4A12-9659-18E32CB59680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1558D-54B3-4698-ADC0-7AF01D4A0B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5BDAE7-CDFE-4A12-9659-18E32CB59680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1558D-54B3-4698-ADC0-7AF01D4A0B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47647" y="785794"/>
            <a:ext cx="2767032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357554" y="785794"/>
            <a:ext cx="4572032" cy="56436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2" y="2000240"/>
            <a:ext cx="2767032" cy="442915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CC5BDAE7-CDFE-4A12-9659-18E32CB59680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F451558D-54B3-4698-ADC0-7AF01D4A0B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図形 8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CC5BDAE7-CDFE-4A12-9659-18E32CB59680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10" name="図形 9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F451558D-54B3-4698-ADC0-7AF01D4A0B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2214546" y="285728"/>
            <a:ext cx="4786346" cy="541338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 useBgFill="1">
        <p:nvSpPr>
          <p:cNvPr id="3" name="図形 2"/>
          <p:cNvSpPr>
            <a:spLocks noGrp="1"/>
          </p:cNvSpPr>
          <p:nvPr>
            <p:ph type="pic" idx="1"/>
          </p:nvPr>
        </p:nvSpPr>
        <p:spPr>
          <a:xfrm>
            <a:off x="2433623" y="1142984"/>
            <a:ext cx="4357718" cy="3438395"/>
          </a:xfrm>
          <a:noFill/>
          <a:ln w="254000" cap="flat" cmpd="sng">
            <a:gradFill>
              <a:gsLst>
                <a:gs pos="0">
                  <a:schemeClr val="bg1"/>
                </a:gs>
                <a:gs pos="100000">
                  <a:schemeClr val="bg1">
                    <a:alpha val="50000"/>
                  </a:schemeClr>
                </a:gs>
              </a:gsLst>
              <a:lin ang="5400000" scaled="1"/>
            </a:gradFill>
            <a:prstDash val="solid"/>
            <a:beve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928794" y="4929199"/>
            <a:ext cx="5642016" cy="104140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66696" y="1500178"/>
            <a:ext cx="8247600" cy="4857780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CC5BDAE7-CDFE-4A12-9659-18E32CB59680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F451558D-54B3-4698-ADC0-7AF01D4A0B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6083318"/>
          </a:xfrm>
        </p:spPr>
        <p:txBody>
          <a:bodyPr vert="eaVert"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6083319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CC5BDAE7-CDFE-4A12-9659-18E32CB59680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F451558D-54B3-4698-ADC0-7AF01D4A0B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5BDAE7-CDFE-4A12-9659-18E32CB59680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1558D-54B3-4698-ADC0-7AF01D4A0B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53899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5253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09783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78453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6260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41089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5795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71135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5090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11931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41188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66" name="図形 165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66696" y="1857370"/>
            <a:ext cx="8248708" cy="4500589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471958" y="6492899"/>
            <a:ext cx="1528802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rgbClr val="000000"/>
                </a:solidFill>
              </a:defRPr>
            </a:lvl1pPr>
          </a:lstStyle>
          <a:p>
            <a:fld id="{CC5BDAE7-CDFE-4A12-9659-18E32CB59680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6048632" y="6492899"/>
            <a:ext cx="2395534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rgbClr val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8501090" y="6492900"/>
            <a:ext cx="642942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rgbClr val="000000"/>
                </a:solidFill>
              </a:defRPr>
            </a:lvl1pPr>
          </a:lstStyle>
          <a:p>
            <a:fld id="{F451558D-54B3-4698-ADC0-7AF01D4A0BF8}" type="slidenum">
              <a:rPr lang="cs-CZ" smtClean="0"/>
              <a:t>‹#›</a:t>
            </a:fld>
            <a:endParaRPr lang="cs-CZ"/>
          </a:p>
        </p:txBody>
      </p:sp>
      <p:sp>
        <p:nvSpPr>
          <p:cNvPr id="186" name="正方形/長方形 185"/>
          <p:cNvSpPr>
            <a:spLocks noChangeArrowheads="1"/>
          </p:cNvSpPr>
          <p:nvPr/>
        </p:nvSpPr>
        <p:spPr bwMode="auto">
          <a:xfrm>
            <a:off x="8469297" y="5716564"/>
            <a:ext cx="0" cy="369332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0" tIns="0" rIns="0" bIns="0" anchor="t" compatLnSpc="1">
            <a:spAutoFit/>
          </a:bodyPr>
          <a:lstStyle/>
          <a:p>
            <a:pPr algn="l" fontAlgn="base">
              <a:spcBef>
                <a:spcPct val="0"/>
              </a:spcBef>
              <a:spcAft>
                <a:spcPct val="0"/>
              </a:spcAft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  <p:grpSp>
        <p:nvGrpSpPr>
          <p:cNvPr id="2" name="グループ化 11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3" name="図形 12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0" name="図形 89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rtl="0" eaLnBrk="1" latinLnBrk="0" hangingPunct="1">
        <a:spcBef>
          <a:spcPct val="0"/>
        </a:spcBef>
        <a:buNone/>
        <a:defRPr kumimoji="1" sz="4400" baseline="0">
          <a:solidFill>
            <a:schemeClr val="tx2"/>
          </a:solidFill>
          <a:effectLst>
            <a:glow rad="101600">
              <a:schemeClr val="bg1">
                <a:alpha val="60000"/>
              </a:schemeClr>
            </a:glo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55000"/>
        <a:buFont typeface="Wingdings"/>
        <a:buChar char="p"/>
        <a:defRPr kumimoji="1" sz="32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2"/>
        </a:buClr>
        <a:buSzPct val="50000"/>
        <a:buFont typeface="Wingdings"/>
        <a:buChar char="n"/>
        <a:defRPr kumimoji="1" sz="28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3"/>
        </a:buClr>
        <a:buSzPct val="48000"/>
        <a:buFont typeface="Wingdings"/>
        <a:buChar char="n"/>
        <a:defRPr kumimoji="1" sz="24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4"/>
        </a:buClr>
        <a:buSzPct val="45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5"/>
        </a:buClr>
        <a:buSzPct val="40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52993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wmf"/><Relationship Id="rId10" Type="http://schemas.openxmlformats.org/officeDocument/2006/relationships/image" Target="../media/image12.wmf"/><Relationship Id="rId4" Type="http://schemas.openxmlformats.org/officeDocument/2006/relationships/image" Target="../media/image6.wmf"/><Relationship Id="rId9" Type="http://schemas.openxmlformats.org/officeDocument/2006/relationships/image" Target="../media/image11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0161159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44815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696" y="1857370"/>
            <a:ext cx="8569800" cy="4429151"/>
          </a:xfrm>
        </p:spPr>
        <p:txBody>
          <a:bodyPr>
            <a:normAutofit fontScale="92500" lnSpcReduction="10000"/>
          </a:bodyPr>
          <a:lstStyle/>
          <a:p>
            <a:r>
              <a:rPr lang="cs-CZ" smtClean="0"/>
              <a:t>Materiál je určen pro 4.ročník</a:t>
            </a:r>
          </a:p>
          <a:p>
            <a:r>
              <a:rPr lang="cs-CZ" smtClean="0"/>
              <a:t>Procvičuje a doplňuje učivo učebnice Chit Chat 2, Unit 6-A sunny day</a:t>
            </a:r>
          </a:p>
          <a:p>
            <a:r>
              <a:rPr lang="cs-CZ" smtClean="0"/>
              <a:t>Pracujeme s interaktivní tabulí</a:t>
            </a:r>
          </a:p>
          <a:p>
            <a:r>
              <a:rPr lang="cs-CZ" smtClean="0"/>
              <a:t>Hovoříme o počasí na obrázcích a o tom,co si obléci za daného počasí</a:t>
            </a:r>
          </a:p>
          <a:p>
            <a:r>
              <a:rPr lang="cs-CZ"/>
              <a:t>P</a:t>
            </a:r>
            <a:r>
              <a:rPr lang="cs-CZ" smtClean="0"/>
              <a:t>omůcky:slovníky</a:t>
            </a:r>
          </a:p>
          <a:p>
            <a:r>
              <a:rPr lang="cs-CZ" smtClean="0"/>
              <a:t>Inovace:využití interaktivní tabule vybízí žáky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 k aktivnímu osvojení učiva</a:t>
            </a:r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036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1916832"/>
            <a:ext cx="5355478" cy="1470025"/>
          </a:xfrm>
        </p:spPr>
        <p:txBody>
          <a:bodyPr>
            <a:normAutofit/>
          </a:bodyPr>
          <a:lstStyle/>
          <a:p>
            <a:r>
              <a:rPr lang="cs-CZ" sz="6000" smtClean="0">
                <a:solidFill>
                  <a:schemeClr val="accent1">
                    <a:lumMod val="50000"/>
                  </a:schemeClr>
                </a:solidFill>
              </a:rPr>
              <a:t>I put on my hat</a:t>
            </a:r>
            <a:endParaRPr lang="cs-CZ" sz="600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3573016"/>
            <a:ext cx="6435598" cy="2016224"/>
          </a:xfrm>
        </p:spPr>
        <p:txBody>
          <a:bodyPr>
            <a:normAutofit/>
          </a:bodyPr>
          <a:lstStyle/>
          <a:p>
            <a:r>
              <a:rPr lang="cs-CZ" smtClean="0"/>
              <a:t>Anglický jazyk pro 4.ročník</a:t>
            </a:r>
          </a:p>
          <a:p>
            <a:endParaRPr lang="cs-CZ" smtClean="0"/>
          </a:p>
          <a:p>
            <a:r>
              <a:rPr lang="cs-CZ" smtClean="0"/>
              <a:t>Mgr.Olga Kolářová</a:t>
            </a:r>
            <a:endParaRPr lang="cs-CZ"/>
          </a:p>
        </p:txBody>
      </p:sp>
      <p:pic>
        <p:nvPicPr>
          <p:cNvPr id="1026" name="Picture 2" descr="C:\Users\Kolářová\AppData\Local\Microsoft\Windows\Temporary Internet Files\Content.IE5\2XL4XW1A\MC900424014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52648"/>
            <a:ext cx="3142003" cy="3541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7048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Obsah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What´s the weather like today?</a:t>
            </a:r>
          </a:p>
          <a:p>
            <a:pPr marL="0" indent="0">
              <a:buNone/>
            </a:pPr>
            <a:r>
              <a:rPr lang="cs-CZ" smtClean="0"/>
              <a:t>   /Rozhovor nad obrázky/</a:t>
            </a:r>
          </a:p>
          <a:p>
            <a:endParaRPr lang="cs-CZ" smtClean="0"/>
          </a:p>
          <a:p>
            <a:r>
              <a:rPr lang="cs-CZ" smtClean="0"/>
              <a:t>I put on...</a:t>
            </a:r>
          </a:p>
          <a:p>
            <a:pPr marL="0" indent="0">
              <a:buNone/>
            </a:pPr>
            <a:r>
              <a:rPr lang="cs-CZ" smtClean="0"/>
              <a:t>   /Vyhledávání oblečení ve slovníku/</a:t>
            </a:r>
          </a:p>
        </p:txBody>
      </p:sp>
    </p:spTree>
    <p:extLst>
      <p:ext uri="{BB962C8B-B14F-4D97-AF65-F5344CB8AC3E}">
        <p14:creationId xmlns:p14="http://schemas.microsoft.com/office/powerpoint/2010/main" val="3323595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5376" y="40466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mtClean="0"/>
              <a:t>WHAT´S THE WEATHER </a:t>
            </a:r>
            <a:br>
              <a:rPr lang="cs-CZ" smtClean="0"/>
            </a:br>
            <a:r>
              <a:rPr lang="cs-CZ" smtClean="0"/>
              <a:t>LIKE TODAY?</a:t>
            </a:r>
            <a:endParaRPr lang="cs-CZ"/>
          </a:p>
        </p:txBody>
      </p:sp>
      <p:pic>
        <p:nvPicPr>
          <p:cNvPr id="2050" name="Picture 2" descr="C:\Users\Kolářová\AppData\Local\Microsoft\Windows\Temporary Internet Files\Content.IE5\DYZYG3L8\MC900435562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007" y="1196752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Kolářová\AppData\Local\Microsoft\Windows\Temporary Internet Files\Content.IE5\DYZYG3L8\MC9002003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1" y="3091950"/>
            <a:ext cx="1813255" cy="1663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Kolářová\AppData\Local\Microsoft\Windows\Temporary Internet Files\Content.IE5\DE4CGPLA\MC9003610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1165248"/>
            <a:ext cx="1621231" cy="1815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Kolářová\AppData\Local\Microsoft\Windows\Temporary Internet Files\Content.IE5\S7687CZ2\MC90023309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800119"/>
            <a:ext cx="2207537" cy="2284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Kolářová\AppData\Local\Microsoft\Windows\Temporary Internet Files\Content.IE5\DYZYG3L8\MP90042214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821300"/>
            <a:ext cx="2872656" cy="1912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Kolářová\AppData\Local\Microsoft\Windows\Temporary Internet Files\Content.IE5\K0O7W0UI\MC90044186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1" y="4945886"/>
            <a:ext cx="1968500" cy="1787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Kolářová\AppData\Local\Microsoft\Windows\Temporary Internet Files\Content.IE5\S7687CZ2\MP900422997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5949" y="5229753"/>
            <a:ext cx="2508051" cy="1655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Kolářová\AppData\Local\Microsoft\Windows\Temporary Internet Files\Content.IE5\K0O7W0UI\MC90041199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1134" y="3184608"/>
            <a:ext cx="1716393" cy="1800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Kolářová\AppData\Local\Microsoft\Windows\Temporary Internet Files\Content.IE5\AM1I8PN9\MC900410765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9976" y="2492896"/>
            <a:ext cx="2142064" cy="2069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53121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69046418"/>
              </p:ext>
            </p:extLst>
          </p:nvPr>
        </p:nvGraphicFramePr>
        <p:xfrm>
          <a:off x="899592" y="1397000"/>
          <a:ext cx="7224464" cy="5461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Obdélník 4"/>
          <p:cNvSpPr/>
          <p:nvPr/>
        </p:nvSpPr>
        <p:spPr>
          <a:xfrm>
            <a:off x="971600" y="0"/>
            <a:ext cx="370486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spc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I put on …</a:t>
            </a:r>
            <a:endParaRPr lang="cs-CZ" sz="5400" b="1" cap="all" spc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85804" y="188639"/>
            <a:ext cx="253338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smtClean="0"/>
              <a:t>Napište,co si oblečete</a:t>
            </a:r>
          </a:p>
          <a:p>
            <a:r>
              <a:rPr lang="cs-CZ" sz="2000" smtClean="0"/>
              <a:t> v tomto počasí.</a:t>
            </a:r>
          </a:p>
          <a:p>
            <a:r>
              <a:rPr lang="cs-CZ" sz="2000" smtClean="0"/>
              <a:t>Hledejte ve slovníku</a:t>
            </a:r>
            <a:r>
              <a:rPr lang="cs-CZ" smtClean="0"/>
              <a:t>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24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Ilustrace.</a:t>
            </a:r>
          </a:p>
          <a:p>
            <a:endParaRPr lang="cs-CZ"/>
          </a:p>
          <a:p>
            <a:pPr marL="0" indent="0">
              <a:buNone/>
            </a:pPr>
            <a:r>
              <a:rPr lang="cs-CZ" smtClean="0">
                <a:hlinkClick r:id="rId2"/>
              </a:rPr>
              <a:t>www.office.microsoft.com</a:t>
            </a:r>
            <a:endParaRPr lang="cs-CZ" smtClean="0"/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212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ooklet">
  <a:themeElements>
    <a:clrScheme name="Brooklet">
      <a:dk1>
        <a:sysClr val="windowText" lastClr="000000"/>
      </a:dk1>
      <a:lt1>
        <a:sysClr val="window" lastClr="FFFFFF"/>
      </a:lt1>
      <a:dk2>
        <a:srgbClr val="4062E3"/>
      </a:dk2>
      <a:lt2>
        <a:srgbClr val="C7E4F8"/>
      </a:lt2>
      <a:accent1>
        <a:srgbClr val="79498D"/>
      </a:accent1>
      <a:accent2>
        <a:srgbClr val="AE236A"/>
      </a:accent2>
      <a:accent3>
        <a:srgbClr val="F88941"/>
      </a:accent3>
      <a:accent4>
        <a:srgbClr val="DEC441"/>
      </a:accent4>
      <a:accent5>
        <a:srgbClr val="9FA500"/>
      </a:accent5>
      <a:accent6>
        <a:srgbClr val="707070"/>
      </a:accent6>
      <a:hlink>
        <a:srgbClr val="0000E1"/>
      </a:hlink>
      <a:folHlink>
        <a:srgbClr val="800080"/>
      </a:folHlink>
    </a:clrScheme>
    <a:fontScheme name="Brooklet">
      <a:majorFont>
        <a:latin typeface="Constantia"/>
        <a:ea typeface=""/>
        <a:cs typeface=""/>
        <a:font script="Jpan" typeface="HG明朝E"/>
        <a:font script="Hang" typeface="궁서"/>
        <a:font script="Hans" typeface="华文中宋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华文楷体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Brooklet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6175" cap="flat" cmpd="sng" algn="ctr">
          <a:solidFill>
            <a:schemeClr val="phClr">
              <a:alpha val="100000"/>
            </a:schemeClr>
          </a:solidFill>
          <a:prstDash val="solid"/>
        </a:ln>
        <a:ln w="16350" cap="flat" cmpd="sng" algn="ctr">
          <a:solidFill>
            <a:schemeClr val="phClr">
              <a:alpha val="100000"/>
            </a:schemeClr>
          </a:solidFill>
          <a:prstDash val="solid"/>
        </a:ln>
        <a:ln w="29525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orthographicFront"/>
            <a:lightRig rig="soft" dir="t">
              <a:rot lat="0" lon="0" rev="0"/>
            </a:lightRig>
          </a:scene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7200000"/>
            <a:lightRig rig="glow" dir="t">
              <a:rot lat="0" lon="0" rev="21000000"/>
            </a:lightRig>
          </a:scene3d>
          <a:sp3d>
            <a:bevelT w="304800" h="44450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0"/>
            <a:lightRig rig="glow" dir="t">
              <a:rot lat="0" lon="0" rev="21000000"/>
            </a:lightRig>
          </a:scene3d>
          <a:sp3d>
            <a:bevelT w="342900" h="38100" prst="softRound"/>
            <a:bevelB w="342900" h="38100" prst="softRound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75000"/>
              </a:schemeClr>
            </a:gs>
            <a:gs pos="65000">
              <a:schemeClr val="phClr">
                <a:shade val="75000"/>
              </a:schemeClr>
            </a:gs>
            <a:gs pos="100000">
              <a:schemeClr val="phClr">
                <a:shade val="75000"/>
              </a:schemeClr>
            </a:gs>
          </a:gsLst>
          <a:lin ang="16200000" scaled="1"/>
        </a:gradFill>
        <a:blipFill rotWithShape="0">
          <a:blip xmlns:r="http://schemas.openxmlformats.org/officeDocument/2006/relationships" r:embed="rId1">
            <a:duotone>
              <a:schemeClr val="phClr">
                <a:shade val="50000"/>
              </a:schemeClr>
              <a:schemeClr val="phClr">
                <a:tint val="75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TC010219410[[fn=Motiv potůčku]]</Template>
  <TotalTime>66</TotalTime>
  <Words>167</Words>
  <Application>Microsoft Office PowerPoint</Application>
  <PresentationFormat>Předvádění na obrazovce (4:3)</PresentationFormat>
  <Paragraphs>37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Brooklet</vt:lpstr>
      <vt:lpstr>Motiv systému Office</vt:lpstr>
      <vt:lpstr>Prezentace aplikace PowerPoint</vt:lpstr>
      <vt:lpstr>Anotace</vt:lpstr>
      <vt:lpstr>I put on my hat</vt:lpstr>
      <vt:lpstr>Obsah</vt:lpstr>
      <vt:lpstr>WHAT´S THE WEATHER  LIKE TODAY?</vt:lpstr>
      <vt:lpstr>Prezentace aplikace PowerPoint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Kolářová</dc:creator>
  <cp:lastModifiedBy>Kolářová</cp:lastModifiedBy>
  <cp:revision>9</cp:revision>
  <dcterms:created xsi:type="dcterms:W3CDTF">2012-01-23T18:16:42Z</dcterms:created>
  <dcterms:modified xsi:type="dcterms:W3CDTF">2012-01-23T20:07:00Z</dcterms:modified>
</cp:coreProperties>
</file>