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9" r:id="rId2"/>
    <p:sldId id="256" r:id="rId3"/>
    <p:sldId id="257" r:id="rId4"/>
    <p:sldId id="258" r:id="rId5"/>
    <p:sldId id="259" r:id="rId6"/>
    <p:sldId id="260" r:id="rId7"/>
    <p:sldId id="261" r:id="rId8"/>
    <p:sldId id="277" r:id="rId9"/>
    <p:sldId id="278" r:id="rId10"/>
    <p:sldId id="262" r:id="rId11"/>
    <p:sldId id="263" r:id="rId12"/>
    <p:sldId id="264" r:id="rId13"/>
    <p:sldId id="269" r:id="rId14"/>
    <p:sldId id="266" r:id="rId15"/>
    <p:sldId id="265" r:id="rId16"/>
    <p:sldId id="267" r:id="rId17"/>
    <p:sldId id="268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1EFDA56-8C35-4702-8280-BB8FE4AD9D47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4E28E9C-2704-4584-8C0C-376E13CCDD3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305199"/>
              </p:ext>
            </p:extLst>
          </p:nvPr>
        </p:nvGraphicFramePr>
        <p:xfrm>
          <a:off x="539552" y="1196752"/>
          <a:ext cx="8208911" cy="437356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341838"/>
                <a:gridCol w="5867073"/>
              </a:tblGrid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CZ.1.07/1.5.00/34.0029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Číslo materiálu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VY_32_ INOVACE_ ANJ-09-02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České Budějovice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Mgr. Jan Mužík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Tematický celek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Anglický jazyk  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Ročník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1. – 4.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10.06.2012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85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Pro žáky středních stavebních škol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jako rozšíření tématu CLOTHES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jako podklad pro třetí část ústní maturitní zkoušky – téma CONSTRACTION SITE nebo SAFETY ON THE CONSTRUCTION SITE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097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>
                          <a:solidFill>
                            <a:schemeClr val="tx1"/>
                          </a:solidFill>
                          <a:effectLst/>
                        </a:rPr>
                        <a:t>Metodický pokyn</a:t>
                      </a:r>
                      <a:endParaRPr lang="cs-CZ" sz="90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Powerpointová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prezentace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Plán hodiny: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Frontální ústní zopakování již známých kusů oblečení např. otázkou </a:t>
                      </a: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What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are </a:t>
                      </a: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you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/</a:t>
                      </a: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is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he </a:t>
                      </a: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or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she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wearing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?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Prezentace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Zápis do sešitů buď rovnou při první prezentaci nebo jako shrnutí při opakované prezentaci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900" baseline="0" dirty="0" err="1">
                          <a:solidFill>
                            <a:schemeClr val="tx1"/>
                          </a:solidFill>
                          <a:effectLst/>
                        </a:rPr>
                        <a:t>Follow</a:t>
                      </a: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 up - opakování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3827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baseline="0" dirty="0">
                          <a:solidFill>
                            <a:schemeClr val="tx1"/>
                          </a:solidFill>
                          <a:effectLst/>
                        </a:rPr>
                        <a:t>Použitý obrazový materiál je z veřejně přístupných webových stránek, viz přiložený seznam odkazů</a:t>
                      </a:r>
                      <a:endParaRPr lang="cs-CZ" sz="90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1431" marR="51431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674280"/>
            <a:ext cx="5040659" cy="1101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659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Workers</a:t>
            </a:r>
            <a:r>
              <a:rPr lang="cs-CZ" dirty="0" smtClean="0"/>
              <a:t>‘ </a:t>
            </a:r>
            <a:r>
              <a:rPr lang="cs-CZ" dirty="0" err="1" smtClean="0"/>
              <a:t>Clothes</a:t>
            </a:r>
            <a:endParaRPr lang="cs-CZ" dirty="0"/>
          </a:p>
        </p:txBody>
      </p:sp>
      <p:pic>
        <p:nvPicPr>
          <p:cNvPr id="6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150" y="1752600"/>
            <a:ext cx="6555700" cy="4373563"/>
          </a:xfrm>
        </p:spPr>
      </p:pic>
    </p:spTree>
    <p:extLst>
      <p:ext uri="{BB962C8B-B14F-4D97-AF65-F5344CB8AC3E}">
        <p14:creationId xmlns:p14="http://schemas.microsoft.com/office/powerpoint/2010/main" val="118121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/>
              <a:t>Why</a:t>
            </a:r>
            <a:r>
              <a:rPr lang="cs-CZ" sz="4000" dirty="0"/>
              <a:t> </a:t>
            </a:r>
            <a:r>
              <a:rPr lang="cs-CZ" sz="4000" dirty="0" err="1"/>
              <a:t>special</a:t>
            </a:r>
            <a:r>
              <a:rPr lang="cs-CZ" sz="4000" dirty="0"/>
              <a:t> </a:t>
            </a:r>
            <a:r>
              <a:rPr lang="cs-CZ" sz="4000" dirty="0" err="1"/>
              <a:t>clothes</a:t>
            </a:r>
            <a:r>
              <a:rPr lang="cs-CZ" sz="4000" dirty="0"/>
              <a:t>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Construction</a:t>
            </a:r>
            <a:r>
              <a:rPr lang="cs-CZ" dirty="0"/>
              <a:t> </a:t>
            </a:r>
            <a:r>
              <a:rPr lang="cs-CZ" dirty="0" err="1"/>
              <a:t>workers</a:t>
            </a:r>
            <a:r>
              <a:rPr lang="cs-CZ" dirty="0"/>
              <a:t> </a:t>
            </a:r>
            <a:r>
              <a:rPr lang="cs-CZ" dirty="0" err="1"/>
              <a:t>often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to </a:t>
            </a:r>
            <a:r>
              <a:rPr lang="cs-CZ" dirty="0" err="1"/>
              <a:t>work</a:t>
            </a:r>
            <a:r>
              <a:rPr lang="cs-CZ" dirty="0"/>
              <a:t>         </a:t>
            </a:r>
            <a:r>
              <a:rPr lang="cs-CZ" dirty="0" smtClean="0"/>
              <a:t>in … </a:t>
            </a:r>
            <a:r>
              <a:rPr lang="cs-CZ" dirty="0" err="1">
                <a:solidFill>
                  <a:srgbClr val="FF0000"/>
                </a:solidFill>
              </a:rPr>
              <a:t>bad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weather</a:t>
            </a:r>
            <a:endParaRPr lang="cs-CZ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None/>
            </a:pPr>
            <a:endParaRPr lang="cs-CZ" dirty="0"/>
          </a:p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right</a:t>
            </a:r>
            <a:r>
              <a:rPr lang="cs-CZ" dirty="0"/>
              <a:t> </a:t>
            </a:r>
            <a:r>
              <a:rPr lang="cs-CZ" dirty="0" err="1"/>
              <a:t>clothing</a:t>
            </a:r>
            <a:r>
              <a:rPr lang="cs-CZ" dirty="0"/>
              <a:t> </a:t>
            </a:r>
            <a:r>
              <a:rPr lang="cs-CZ" dirty="0" err="1"/>
              <a:t>protects</a:t>
            </a:r>
            <a:r>
              <a:rPr lang="cs-CZ" dirty="0"/>
              <a:t> </a:t>
            </a:r>
            <a:r>
              <a:rPr lang="cs-CZ" dirty="0" err="1"/>
              <a:t>workers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from</a:t>
            </a:r>
            <a:r>
              <a:rPr lang="cs-CZ" dirty="0" smtClean="0"/>
              <a:t> …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injuries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1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471" y="1600200"/>
            <a:ext cx="305336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069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 in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builder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…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no </a:t>
            </a:r>
            <a:r>
              <a:rPr lang="cs-CZ" dirty="0" err="1" smtClean="0">
                <a:solidFill>
                  <a:srgbClr val="FF0000"/>
                </a:solidFill>
              </a:rPr>
              <a:t>protective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clothes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no </a:t>
            </a:r>
            <a:r>
              <a:rPr lang="cs-CZ" dirty="0" err="1" smtClean="0">
                <a:solidFill>
                  <a:srgbClr val="FF0000"/>
                </a:solidFill>
              </a:rPr>
              <a:t>helmet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no </a:t>
            </a:r>
            <a:r>
              <a:rPr lang="cs-CZ" dirty="0" err="1" smtClean="0">
                <a:solidFill>
                  <a:srgbClr val="FF0000"/>
                </a:solidFill>
              </a:rPr>
              <a:t>gloves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sandals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913" y="1719263"/>
            <a:ext cx="3305174" cy="44069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411726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safety</a:t>
            </a:r>
            <a:r>
              <a:rPr lang="cs-CZ" dirty="0" smtClean="0"/>
              <a:t> </a:t>
            </a:r>
            <a:r>
              <a:rPr lang="cs-CZ" dirty="0" err="1" smtClean="0"/>
              <a:t>helmet</a:t>
            </a:r>
            <a:endParaRPr lang="cs-CZ" dirty="0" smtClean="0"/>
          </a:p>
          <a:p>
            <a:r>
              <a:rPr lang="cs-CZ" dirty="0" smtClean="0"/>
              <a:t>(a hard </a:t>
            </a:r>
            <a:r>
              <a:rPr lang="cs-CZ" dirty="0" err="1" smtClean="0"/>
              <a:t>hat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5" name="Picture 1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943" y="1719263"/>
            <a:ext cx="2947114" cy="4406900"/>
          </a:xfrm>
        </p:spPr>
      </p:pic>
    </p:spTree>
    <p:extLst>
      <p:ext uri="{BB962C8B-B14F-4D97-AF65-F5344CB8AC3E}">
        <p14:creationId xmlns:p14="http://schemas.microsoft.com/office/powerpoint/2010/main" val="110444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hands</a:t>
            </a:r>
            <a:r>
              <a:rPr lang="cs-CZ" dirty="0"/>
              <a:t>?</a:t>
            </a:r>
          </a:p>
        </p:txBody>
      </p:sp>
      <p:pic>
        <p:nvPicPr>
          <p:cNvPr id="5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484784"/>
            <a:ext cx="2065811" cy="193497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gloves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(a pair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…)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mittens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9632" y="3573016"/>
            <a:ext cx="2549551" cy="274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35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upper</a:t>
            </a:r>
            <a:r>
              <a:rPr lang="cs-CZ" dirty="0" smtClean="0"/>
              <a:t> body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ith</a:t>
            </a:r>
            <a:r>
              <a:rPr lang="cs-CZ" dirty="0" smtClean="0"/>
              <a:t> long </a:t>
            </a:r>
            <a:r>
              <a:rPr lang="cs-CZ" dirty="0" err="1" smtClean="0"/>
              <a:t>sleeves</a:t>
            </a:r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sleeves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blog.clothingemart.com/wp-content/uploads/2011/08/Premium-Industrial-Short-Sleeve-Work-Shi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3644"/>
            <a:ext cx="2857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37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need</a:t>
            </a:r>
            <a:r>
              <a:rPr lang="cs-CZ" dirty="0"/>
              <a:t> </a:t>
            </a:r>
            <a:r>
              <a:rPr lang="cs-CZ" dirty="0" smtClean="0"/>
              <a:t>…</a:t>
            </a:r>
            <a:br>
              <a:rPr lang="cs-CZ" dirty="0" smtClean="0"/>
            </a:br>
            <a:r>
              <a:rPr lang="cs-CZ" dirty="0" err="1" smtClean="0"/>
              <a:t>trousers</a:t>
            </a:r>
            <a:r>
              <a:rPr lang="cs-CZ" dirty="0" smtClean="0"/>
              <a:t>, </a:t>
            </a:r>
            <a:r>
              <a:rPr lang="cs-CZ" dirty="0" err="1" smtClean="0"/>
              <a:t>pants</a:t>
            </a:r>
            <a:r>
              <a:rPr lang="cs-CZ" dirty="0" smtClean="0"/>
              <a:t>, </a:t>
            </a:r>
            <a:r>
              <a:rPr lang="cs-CZ" dirty="0" err="1" smtClean="0"/>
              <a:t>shorts</a:t>
            </a:r>
            <a:endParaRPr lang="cs-CZ" dirty="0"/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3608" y="4077072"/>
            <a:ext cx="2502835" cy="1877623"/>
          </a:xfrm>
        </p:spPr>
      </p:pic>
      <p:pic>
        <p:nvPicPr>
          <p:cNvPr id="6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2276872"/>
            <a:ext cx="3809524" cy="3809524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853118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Overall</a:t>
            </a:r>
            <a:endParaRPr lang="cs-CZ" dirty="0" smtClean="0"/>
          </a:p>
          <a:p>
            <a:r>
              <a:rPr lang="cs-CZ" dirty="0" err="1" smtClean="0"/>
              <a:t>Coverall</a:t>
            </a:r>
            <a:endParaRPr lang="cs-CZ" dirty="0" smtClean="0"/>
          </a:p>
          <a:p>
            <a:r>
              <a:rPr lang="cs-CZ" dirty="0" err="1" smtClean="0"/>
              <a:t>Bib‘n‘brace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5450" y="2524531"/>
            <a:ext cx="4038600" cy="2796364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237241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</a:t>
            </a:r>
            <a:r>
              <a:rPr lang="cs-CZ" dirty="0" err="1" smtClean="0"/>
              <a:t>hen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hot 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…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4857" y="2702820"/>
            <a:ext cx="2439785" cy="2439785"/>
          </a:xfrm>
        </p:spPr>
      </p:pic>
      <p:pic>
        <p:nvPicPr>
          <p:cNvPr id="5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584" y="1556792"/>
            <a:ext cx="3517900" cy="460851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r>
              <a:rPr lang="cs-CZ" dirty="0" smtClean="0"/>
              <a:t>a T-</a:t>
            </a:r>
            <a:r>
              <a:rPr lang="cs-CZ" dirty="0" err="1" smtClean="0"/>
              <a:t>shirt</a:t>
            </a:r>
            <a:r>
              <a:rPr lang="cs-CZ" dirty="0" smtClean="0"/>
              <a:t> </a:t>
            </a:r>
          </a:p>
          <a:p>
            <a:r>
              <a:rPr lang="cs-CZ" dirty="0"/>
              <a:t>a</a:t>
            </a:r>
            <a:r>
              <a:rPr lang="cs-CZ" dirty="0" smtClean="0"/>
              <a:t> vest</a:t>
            </a:r>
          </a:p>
          <a:p>
            <a:r>
              <a:rPr lang="cs-CZ" dirty="0" err="1" smtClean="0"/>
              <a:t>Shorts</a:t>
            </a:r>
            <a:endParaRPr lang="cs-CZ" dirty="0" smtClean="0"/>
          </a:p>
          <a:p>
            <a:r>
              <a:rPr lang="cs-CZ" dirty="0" smtClean="0"/>
              <a:t>(a pair </a:t>
            </a:r>
            <a:r>
              <a:rPr lang="cs-CZ" dirty="0" err="1" smtClean="0"/>
              <a:t>of</a:t>
            </a:r>
            <a:r>
              <a:rPr lang="cs-CZ" dirty="0" smtClean="0"/>
              <a:t> …)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26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u="sng" dirty="0" smtClean="0"/>
              <a:t>VERY</a:t>
            </a:r>
            <a:r>
              <a:rPr lang="cs-CZ" dirty="0" smtClean="0"/>
              <a:t> hot,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 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undershirt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300" y="1763713"/>
            <a:ext cx="2882900" cy="4318000"/>
          </a:xfrm>
        </p:spPr>
      </p:pic>
    </p:spTree>
    <p:extLst>
      <p:ext uri="{BB962C8B-B14F-4D97-AF65-F5344CB8AC3E}">
        <p14:creationId xmlns:p14="http://schemas.microsoft.com/office/powerpoint/2010/main" val="319615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8" name="Picture 1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3608" y="1412776"/>
            <a:ext cx="7079678" cy="393175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144378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VERY </a:t>
            </a:r>
            <a:r>
              <a:rPr lang="cs-CZ" dirty="0" err="1" smtClean="0"/>
              <a:t>cold</a:t>
            </a:r>
            <a:endParaRPr lang="cs-CZ" dirty="0"/>
          </a:p>
        </p:txBody>
      </p:sp>
      <p:pic>
        <p:nvPicPr>
          <p:cNvPr id="6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952" y="1719263"/>
            <a:ext cx="2393595" cy="44069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warm</a:t>
            </a:r>
            <a:r>
              <a:rPr lang="cs-CZ" dirty="0" smtClean="0"/>
              <a:t> </a:t>
            </a:r>
            <a:r>
              <a:rPr lang="cs-CZ" dirty="0" err="1" smtClean="0"/>
              <a:t>underwear</a:t>
            </a:r>
            <a:endParaRPr lang="cs-CZ" dirty="0" smtClean="0"/>
          </a:p>
          <a:p>
            <a:r>
              <a:rPr lang="cs-CZ" dirty="0" smtClean="0"/>
              <a:t>(long-</a:t>
            </a:r>
            <a:r>
              <a:rPr lang="cs-CZ" dirty="0" err="1" smtClean="0"/>
              <a:t>sleeved</a:t>
            </a:r>
            <a:r>
              <a:rPr lang="cs-CZ" dirty="0" smtClean="0"/>
              <a:t> </a:t>
            </a:r>
            <a:r>
              <a:rPr lang="cs-CZ" dirty="0" err="1" smtClean="0"/>
              <a:t>undershirt</a:t>
            </a:r>
            <a:r>
              <a:rPr lang="cs-CZ" dirty="0" smtClean="0"/>
              <a:t> and long </a:t>
            </a:r>
            <a:r>
              <a:rPr lang="cs-CZ" dirty="0" err="1" smtClean="0"/>
              <a:t>johns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85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rainy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6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00" y="2493763"/>
            <a:ext cx="2857899" cy="2857899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13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windy</a:t>
            </a:r>
            <a:r>
              <a:rPr lang="cs-CZ" dirty="0" smtClean="0"/>
              <a:t> …</a:t>
            </a:r>
            <a:endParaRPr lang="cs-CZ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9142" y="2272714"/>
            <a:ext cx="5285715" cy="3333334"/>
          </a:xfrm>
        </p:spPr>
      </p:pic>
    </p:spTree>
    <p:extLst>
      <p:ext uri="{BB962C8B-B14F-4D97-AF65-F5344CB8AC3E}">
        <p14:creationId xmlns:p14="http://schemas.microsoft.com/office/powerpoint/2010/main" val="506289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 …</a:t>
            </a:r>
            <a:endParaRPr lang="cs-CZ" dirty="0"/>
          </a:p>
        </p:txBody>
      </p:sp>
      <p:pic>
        <p:nvPicPr>
          <p:cNvPr id="7" name="Picture 8" descr="Hi Vis Rainwear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1412776"/>
            <a:ext cx="3510657" cy="558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hi</a:t>
            </a:r>
            <a:r>
              <a:rPr lang="cs-CZ" dirty="0" smtClean="0"/>
              <a:t>-vis </a:t>
            </a:r>
            <a:r>
              <a:rPr lang="cs-CZ" dirty="0" err="1" smtClean="0"/>
              <a:t>clothes</a:t>
            </a:r>
            <a:endParaRPr lang="cs-CZ" dirty="0" smtClean="0"/>
          </a:p>
          <a:p>
            <a:r>
              <a:rPr lang="cs-CZ" dirty="0" err="1" smtClean="0"/>
              <a:t>hi</a:t>
            </a:r>
            <a:r>
              <a:rPr lang="cs-CZ" dirty="0" smtClean="0"/>
              <a:t>-vis =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visibility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77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5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083" y="2256046"/>
            <a:ext cx="3333334" cy="333333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safety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70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wet</a:t>
            </a:r>
            <a:r>
              <a:rPr lang="cs-CZ" dirty="0" smtClean="0"/>
              <a:t> </a:t>
            </a:r>
            <a:r>
              <a:rPr lang="cs-CZ" dirty="0" err="1" smtClean="0"/>
              <a:t>environment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84" y="1719263"/>
            <a:ext cx="3573931" cy="440690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Rubber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(</a:t>
            </a:r>
            <a:r>
              <a:rPr lang="cs-CZ" dirty="0" err="1" smtClean="0"/>
              <a:t>Wellingtons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wellies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09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protect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eyes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…</a:t>
            </a:r>
            <a:endParaRPr lang="cs-CZ" dirty="0"/>
          </a:p>
        </p:txBody>
      </p:sp>
      <p:pic>
        <p:nvPicPr>
          <p:cNvPr id="5" name="Picture 12" descr="WEB198278_INDOOROUTDOOR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80728"/>
            <a:ext cx="238125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Safety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glasses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Face </a:t>
            </a:r>
            <a:r>
              <a:rPr lang="cs-CZ" dirty="0" err="1" smtClean="0">
                <a:solidFill>
                  <a:srgbClr val="FF0000"/>
                </a:solidFill>
              </a:rPr>
              <a:t>shield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0" descr="orange-head-face-10965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46789"/>
            <a:ext cx="19431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614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To </a:t>
            </a:r>
            <a:r>
              <a:rPr lang="cs-CZ" dirty="0" err="1" smtClean="0"/>
              <a:t>protect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Ear</a:t>
            </a:r>
            <a:r>
              <a:rPr lang="cs-CZ" dirty="0" smtClean="0"/>
              <a:t> </a:t>
            </a:r>
            <a:r>
              <a:rPr lang="cs-CZ" dirty="0" err="1" smtClean="0"/>
              <a:t>muffs</a:t>
            </a:r>
            <a:endParaRPr lang="cs-CZ" dirty="0" smtClean="0"/>
          </a:p>
          <a:p>
            <a:r>
              <a:rPr lang="cs-CZ" dirty="0" err="1" smtClean="0"/>
              <a:t>Ear</a:t>
            </a:r>
            <a:r>
              <a:rPr lang="cs-CZ" dirty="0" smtClean="0"/>
              <a:t> </a:t>
            </a:r>
            <a:r>
              <a:rPr lang="cs-CZ" dirty="0" err="1" smtClean="0"/>
              <a:t>plugs</a:t>
            </a:r>
            <a:endParaRPr lang="cs-CZ" dirty="0"/>
          </a:p>
        </p:txBody>
      </p:sp>
      <p:pic>
        <p:nvPicPr>
          <p:cNvPr id="6" name="Picture 16" descr="leightning-earmuffs-high-1333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2305967" cy="333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://ep.yimg.com/ca/I/yhst-17665666401044_2239_9821266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7" y="2924944"/>
            <a:ext cx="3810000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87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dangerous</a:t>
            </a:r>
            <a:r>
              <a:rPr lang="cs-CZ" dirty="0" smtClean="0"/>
              <a:t> </a:t>
            </a:r>
            <a:r>
              <a:rPr lang="cs-CZ" dirty="0" err="1"/>
              <a:t>environment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antiflame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apron</a:t>
            </a:r>
            <a:endParaRPr lang="cs-CZ" dirty="0"/>
          </a:p>
        </p:txBody>
      </p:sp>
      <p:pic>
        <p:nvPicPr>
          <p:cNvPr id="5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688" y="2522733"/>
            <a:ext cx="3203979" cy="3203979"/>
          </a:xfrm>
        </p:spPr>
      </p:pic>
      <p:pic>
        <p:nvPicPr>
          <p:cNvPr id="6" name="Picture 8" descr="pvc-apron-mil-PVC45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1934372"/>
            <a:ext cx="2680990" cy="4380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006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a </a:t>
            </a:r>
            <a:r>
              <a:rPr lang="cs-CZ" dirty="0" err="1" smtClean="0"/>
              <a:t>store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workcoat</a:t>
            </a:r>
            <a:endParaRPr lang="cs-CZ" dirty="0"/>
          </a:p>
        </p:txBody>
      </p:sp>
      <p:pic>
        <p:nvPicPr>
          <p:cNvPr id="5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498" y="2017951"/>
            <a:ext cx="2534004" cy="3809524"/>
          </a:xfrm>
          <a:noFill/>
        </p:spPr>
      </p:pic>
    </p:spTree>
    <p:extLst>
      <p:ext uri="{BB962C8B-B14F-4D97-AF65-F5344CB8AC3E}">
        <p14:creationId xmlns:p14="http://schemas.microsoft.com/office/powerpoint/2010/main" val="241692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size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6" y="1628800"/>
            <a:ext cx="7772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68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 </a:t>
            </a:r>
            <a:r>
              <a:rPr lang="cs-CZ" dirty="0" err="1" smtClean="0"/>
              <a:t>now</a:t>
            </a:r>
            <a:r>
              <a:rPr lang="cs-CZ" dirty="0" smtClean="0"/>
              <a:t>, </a:t>
            </a:r>
            <a:r>
              <a:rPr lang="cs-CZ" dirty="0" err="1" smtClean="0"/>
              <a:t>off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images2.fanpop.com/image/articles/61000/disney-princess_61042_3.jpg?cache=12769500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785413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37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476672"/>
            <a:ext cx="1175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889844"/>
            <a:ext cx="849694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http://www.panicposters.com/media/catalog/product/cache/1/image/f63dc5ec28f3175f8a7f615bd217eb71/p/p/pp32077-lunch-on-skyscraper-poster.jpg </a:t>
            </a:r>
          </a:p>
          <a:p>
            <a:pPr lvl="0"/>
            <a:r>
              <a:rPr lang="cs-CZ" dirty="0"/>
              <a:t>http://www.qacps.k12.md.us/ces/clipart/Carson%20Dellosa%20Clipart/Carson%20Dellosa%20Learning%20Themes/Images/Color%20Images/Community%20Helpers/CONSTRUCTION_WORKER2.jpg </a:t>
            </a:r>
          </a:p>
          <a:p>
            <a:pPr lvl="0"/>
            <a:r>
              <a:rPr lang="cs-CZ" dirty="0"/>
              <a:t>http://nd01.jxs.cz/318/984/0f566b003b_31690017_o2.jpg </a:t>
            </a:r>
          </a:p>
          <a:p>
            <a:pPr lvl="0"/>
            <a:r>
              <a:rPr lang="cs-CZ" dirty="0"/>
              <a:t>http://cdn.hypebeast.com/image/2008/08/levis-fenom-work-pants-1.jpg </a:t>
            </a:r>
          </a:p>
          <a:p>
            <a:pPr lvl="0"/>
            <a:r>
              <a:rPr lang="cs-CZ" dirty="0"/>
              <a:t>http://www.sandhuniforms.com/_images/products/large/9077rUntitled-1.jpg </a:t>
            </a:r>
          </a:p>
          <a:p>
            <a:pPr lvl="0"/>
            <a:r>
              <a:rPr lang="cs-CZ" dirty="0"/>
              <a:t>http://www.agefotostock.com/previewimage/bajaage/6244422b36838528f881d35c5aa05ce4/FOT-1025033.jpg </a:t>
            </a:r>
            <a:endParaRPr lang="cs-CZ" dirty="0" smtClean="0"/>
          </a:p>
          <a:p>
            <a:pPr lvl="0"/>
            <a:r>
              <a:rPr lang="cs-CZ" dirty="0"/>
              <a:t>http://rlv.zcache.com.au/everybody_loves_a_construction_worker_hat-p148308533648522251en7ph_210.jpg </a:t>
            </a:r>
          </a:p>
          <a:p>
            <a:pPr lvl="0"/>
            <a:r>
              <a:rPr lang="cs-CZ" dirty="0"/>
              <a:t>http://i.ebayimg.com/18/!CCW%29-7QEWk~$%28KGrHqN,!k8Ez+580kqGBNK16Pe7lQ~~0_35.JPG </a:t>
            </a:r>
          </a:p>
          <a:p>
            <a:pPr lvl="0"/>
            <a:r>
              <a:rPr lang="cs-CZ" dirty="0"/>
              <a:t>http://www.lciglove.com/products/split/G507-33730001.jpeg </a:t>
            </a:r>
          </a:p>
          <a:p>
            <a:pPr lvl="0"/>
            <a:r>
              <a:rPr lang="cs-CZ" dirty="0"/>
              <a:t>http://www.osedirectory.com/images/product_profiles/192.jpg 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05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7693"/>
            <a:ext cx="828092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http://amatrix.com.my/eshop/images/SAFETY%20SHOES%20OSCAR%20131.jpg </a:t>
            </a:r>
          </a:p>
          <a:p>
            <a:pPr lvl="0"/>
            <a:r>
              <a:rPr lang="cs-CZ" dirty="0"/>
              <a:t>http://www.yorksafetywear.com/images/Footwear/cats/caterpillar%202nd%20shift.jpg </a:t>
            </a:r>
          </a:p>
          <a:p>
            <a:pPr lvl="0"/>
            <a:r>
              <a:rPr lang="cs-CZ" dirty="0"/>
              <a:t>http://www.sockalia.be/chaussettes-en-ligne/6-249-homefeatured/lainato.jpg </a:t>
            </a:r>
          </a:p>
          <a:p>
            <a:pPr lvl="0"/>
            <a:r>
              <a:rPr lang="cs-CZ" dirty="0"/>
              <a:t>http://3.bp.blogspot.com/_NPKmgGqorGQ/SlTIi0VlZOI/AAAAAAAAAKM/K7CTA1D-CTU/s400/Concrete-2.jpg </a:t>
            </a:r>
          </a:p>
          <a:p>
            <a:pPr lvl="0"/>
            <a:r>
              <a:rPr lang="cs-CZ" dirty="0"/>
              <a:t>http://www.blogcdn.com/jobs.aol.com/articles/media/2011/10/construction-workers-560-ni-syndication.jpg </a:t>
            </a:r>
          </a:p>
          <a:p>
            <a:pPr lvl="0"/>
            <a:r>
              <a:rPr lang="cs-CZ" dirty="0"/>
              <a:t>http://2.bp.blogspot.com/-HIUYzIMNK5M/TpXJh7W6HqI/AAAAAAAAABc/5cWUzZayDZE/s640/winter+hats.jpg </a:t>
            </a:r>
          </a:p>
          <a:p>
            <a:pPr lvl="0"/>
            <a:r>
              <a:rPr lang="cs-CZ" dirty="0"/>
              <a:t>http://www.webstockpro.com/Purestock/1574R-09666.Portrait-of-surveyor-standing-with-surveying-Photo/ </a:t>
            </a:r>
          </a:p>
          <a:p>
            <a:pPr lvl="0"/>
            <a:r>
              <a:rPr lang="cs-CZ" dirty="0"/>
              <a:t>http://www.sunvis.com/shop/pc/catalog/sa-rw/3534s_detail.jpg </a:t>
            </a:r>
          </a:p>
          <a:p>
            <a:pPr lvl="0"/>
            <a:r>
              <a:rPr lang="cs-CZ" dirty="0"/>
              <a:t>http://www.omdembroidery.com/pics/CSJ23.jpg </a:t>
            </a:r>
          </a:p>
          <a:p>
            <a:pPr lvl="0"/>
            <a:r>
              <a:rPr lang="cs-CZ" dirty="0"/>
              <a:t>http://www.legionsafety.com/images/D/occunomix-lux-tjcw-premium-hi-vis-rain-jacket.jpg?http://www.legionsafety.com/images/D/occunomix-lux-tjcw-premium-hi-vis-rain-jacket.jpg </a:t>
            </a:r>
          </a:p>
          <a:p>
            <a:pPr lvl="0"/>
            <a:r>
              <a:rPr lang="cs-CZ" dirty="0"/>
              <a:t>http://www.theworkwearshop.ie/magento/media/catalog/product/cache/1/image/9df78eab33525d08d6e5fb8d27136e95/2/-/2-681_399_F_01_1.jpg </a:t>
            </a:r>
          </a:p>
        </p:txBody>
      </p:sp>
    </p:spTree>
    <p:extLst>
      <p:ext uri="{BB962C8B-B14F-4D97-AF65-F5344CB8AC3E}">
        <p14:creationId xmlns:p14="http://schemas.microsoft.com/office/powerpoint/2010/main" val="333369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769" y="620688"/>
            <a:ext cx="878497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http://fjallraven.episerverhotell.net/Global/activities/polar/clothing/Anorak/Polar_Anorak.3clm.jpg </a:t>
            </a:r>
          </a:p>
          <a:p>
            <a:pPr lvl="0"/>
            <a:r>
              <a:rPr lang="cs-CZ" dirty="0"/>
              <a:t>http://ecx.images-amazon.com/images/I/41uxsyUd9BL.jpg </a:t>
            </a:r>
          </a:p>
          <a:p>
            <a:pPr lvl="0"/>
            <a:r>
              <a:rPr lang="cs-CZ" dirty="0"/>
              <a:t>http://www.google.com/imgres?q=work+long+johns&amp;hl=en&amp;client=firefox-a&amp;rls=org.mozilla:cs:official&amp;biw=1024&amp;bih=604&amp;tbm=isch&amp;tbnid=nUMsoQmYPVWELM:&amp;imgrefurl=http://restaurantequipmenttogo.com/2009/01/18/&amp;docid=BQRt7FYE3J7jcM&amp;imgurl=http://onefatfrog23.files.wordpress.com/2009/01/funnylongjohns.jpg%253Fw%253D500&amp;w=428&amp;h=788&amp;ei=bfCKT-OJIYHhtQbjysm_Cw&amp;zoom=1&amp;iact=hc&amp;vpx=809&amp;vpy=186&amp;dur=8502&amp;hovh=305&amp;hovw=165&amp;tx=97&amp;ty=177&amp;sig=102190614045449859507&amp;page=1&amp;tbnh=136&amp;tbnw=74&amp;start=0&amp;ndsp=18&amp;ved=1t:429,r:17,s:0,i:103 </a:t>
            </a:r>
          </a:p>
          <a:p>
            <a:pPr lvl="0"/>
            <a:r>
              <a:rPr lang="cs-CZ" dirty="0"/>
              <a:t>http://image.blaklader.com/prodimage/EPI_200X200/407315203356.jpg </a:t>
            </a:r>
          </a:p>
          <a:p>
            <a:pPr lvl="0"/>
            <a:r>
              <a:rPr lang="cs-CZ" dirty="0"/>
              <a:t>https://www.howsafe.co.uk/catalogue/images/thumbs/S030.jpg </a:t>
            </a:r>
          </a:p>
          <a:p>
            <a:pPr lvl="0"/>
            <a:r>
              <a:rPr lang="cs-CZ" dirty="0"/>
              <a:t>http://www.constructiongear.com/no281125.html </a:t>
            </a:r>
          </a:p>
          <a:p>
            <a:pPr lvl="0"/>
            <a:r>
              <a:rPr lang="cs-CZ" dirty="0"/>
              <a:t>http://us.cdn3.123rf.com/168nwm/yobidaba/yobidaba0807/yobidaba080700081/3320157-wear-dust-mask.jpg </a:t>
            </a:r>
          </a:p>
          <a:p>
            <a:pPr lvl="0"/>
            <a:r>
              <a:rPr lang="cs-CZ" dirty="0"/>
              <a:t>http://farm1.static.flickr.com/206/486464906_cfd44b615f.jpg </a:t>
            </a:r>
          </a:p>
          <a:p>
            <a:pPr lvl="0"/>
            <a:r>
              <a:rPr lang="cs-CZ" dirty="0"/>
              <a:t>http://www.frontsideshop.ca/static_pages/images/frontside_womens-clothing.jpg 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9010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194</TotalTime>
  <Words>476</Words>
  <Application>Microsoft Office PowerPoint</Application>
  <PresentationFormat>Předvádění na obrazovce (4:3)</PresentationFormat>
  <Paragraphs>137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Lékárna</vt:lpstr>
      <vt:lpstr>Prezentace aplikace PowerPoint</vt:lpstr>
      <vt:lpstr>Construction Workers‘ Clothes</vt:lpstr>
      <vt:lpstr>Why special clothes?</vt:lpstr>
      <vt:lpstr>What‘s wrong in this picture?</vt:lpstr>
      <vt:lpstr>On your head you should wear:</vt:lpstr>
      <vt:lpstr>What do you need for hands?</vt:lpstr>
      <vt:lpstr>for upper body you need …</vt:lpstr>
      <vt:lpstr>for your legs you need … trousers, pants, shorts</vt:lpstr>
      <vt:lpstr>Prezentace aplikace PowerPoint</vt:lpstr>
      <vt:lpstr>When it‘s hot , you want …</vt:lpstr>
      <vt:lpstr>If it‘s VERY hot, you can wear …</vt:lpstr>
      <vt:lpstr>When it‘s cold:</vt:lpstr>
      <vt:lpstr>When it‘s VERY cold</vt:lpstr>
      <vt:lpstr>When it‘s rainy:</vt:lpstr>
      <vt:lpstr>When it‘s windy …</vt:lpstr>
      <vt:lpstr>If it‘s dark, you must wear …</vt:lpstr>
      <vt:lpstr>For feet:</vt:lpstr>
      <vt:lpstr>In rain or wet environment</vt:lpstr>
      <vt:lpstr>To protect your eyes you need …</vt:lpstr>
      <vt:lpstr>To protect your ears you should wear </vt:lpstr>
      <vt:lpstr>In dangerous environment</vt:lpstr>
      <vt:lpstr>In a store you usually wear</vt:lpstr>
      <vt:lpstr>What‘s your size?</vt:lpstr>
      <vt:lpstr>And now, off to work!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Work Clothes</dc:title>
  <dc:creator>kantor</dc:creator>
  <cp:lastModifiedBy>Alena Stachová</cp:lastModifiedBy>
  <cp:revision>22</cp:revision>
  <dcterms:created xsi:type="dcterms:W3CDTF">2012-11-26T16:42:50Z</dcterms:created>
  <dcterms:modified xsi:type="dcterms:W3CDTF">2013-01-11T12:45:29Z</dcterms:modified>
</cp:coreProperties>
</file>