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59" r:id="rId4"/>
    <p:sldId id="261" r:id="rId5"/>
    <p:sldId id="260" r:id="rId6"/>
    <p:sldId id="256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VY_22_INOVACE_20_The animals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The animals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0144C7-12EA-45CF-B778-79B23A0FE047}" type="presOf" srcId="{FBBFC3EA-9D9D-4F3A-BEA6-9C2C0E46BF20}" destId="{832BF48F-0145-4429-9E02-8FCA946CCE9E}" srcOrd="1" destOrd="0" presId="urn:microsoft.com/office/officeart/2005/8/layout/target3"/>
    <dgm:cxn modelId="{ED33647C-13EB-49B0-8A2A-83F25F18D479}" type="presOf" srcId="{DAEA276B-ECF9-46F6-A7D3-4693B2D32BC4}" destId="{F69A1436-182C-465B-AD7F-FE48E0C090C1}" srcOrd="1" destOrd="0" presId="urn:microsoft.com/office/officeart/2005/8/layout/target3"/>
    <dgm:cxn modelId="{D933DF2E-B660-459E-93A3-C1B83606873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CED872E-8D59-418A-A92B-C29183C87498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91CAC5F-E600-4ACE-A574-8295851751BA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1BCDBBC-58BC-4F56-9869-5D5541F9DBB1}" type="presOf" srcId="{39F8B381-5807-488E-AC22-73DD4140ED4A}" destId="{71045F8C-00FA-488E-A7BD-E2E6753D979D}" srcOrd="0" destOrd="0" presId="urn:microsoft.com/office/officeart/2005/8/layout/target3"/>
    <dgm:cxn modelId="{1C98FC65-0366-4064-9C63-015EDAEC4400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967EFE7-6A94-4159-981E-6C6A557CA526}" type="presOf" srcId="{019433A1-1324-4DE1-9E6F-32B851095F74}" destId="{A3817367-F2BC-482F-8832-FA00B51DCCF3}" srcOrd="0" destOrd="0" presId="urn:microsoft.com/office/officeart/2005/8/layout/target3"/>
    <dgm:cxn modelId="{6989DEFF-743B-4547-AAF1-0D05A9F6B2EC}" type="presOf" srcId="{C73C7642-F245-4585-8F88-243F9FAEF6CA}" destId="{97289DF2-90F4-4EC2-A9FC-633B00BAB610}" srcOrd="0" destOrd="0" presId="urn:microsoft.com/office/officeart/2005/8/layout/target3"/>
    <dgm:cxn modelId="{BE5BF172-204B-4931-8CB1-31847E8B2D1F}" type="presOf" srcId="{EBC41103-E2E5-4D48-9B4B-425520D3D098}" destId="{F969C235-9271-4D34-B740-D627A121CAD0}" srcOrd="1" destOrd="0" presId="urn:microsoft.com/office/officeart/2005/8/layout/target3"/>
    <dgm:cxn modelId="{6F56020C-23C0-4D98-A9B6-698D70690403}" type="presOf" srcId="{DAEA276B-ECF9-46F6-A7D3-4693B2D32BC4}" destId="{CDED6FE3-AD8F-4ACC-B6B8-710EDDD97598}" srcOrd="0" destOrd="0" presId="urn:microsoft.com/office/officeart/2005/8/layout/target3"/>
    <dgm:cxn modelId="{B94DA872-C1D2-48A1-84E8-1D57CCA1914A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8DB9BE6-083E-4B89-B5EE-FB382431935F}" type="presOf" srcId="{FBBFC3EA-9D9D-4F3A-BEA6-9C2C0E46BF20}" destId="{643EA938-EDE0-4533-ACCC-D2BD6F3A527C}" srcOrd="0" destOrd="0" presId="urn:microsoft.com/office/officeart/2005/8/layout/target3"/>
    <dgm:cxn modelId="{923AB0FD-DEDA-4F15-8ACB-6A9430F17DEA}" type="presParOf" srcId="{71045F8C-00FA-488E-A7BD-E2E6753D979D}" destId="{3577EC6B-C980-4F34-8C69-4365E7B8FC8C}" srcOrd="0" destOrd="0" presId="urn:microsoft.com/office/officeart/2005/8/layout/target3"/>
    <dgm:cxn modelId="{06E89AE4-8E94-4461-98F3-1CAB3B38A7DE}" type="presParOf" srcId="{71045F8C-00FA-488E-A7BD-E2E6753D979D}" destId="{6940EB87-DC1D-4BC3-9408-9AC2E1FFC039}" srcOrd="1" destOrd="0" presId="urn:microsoft.com/office/officeart/2005/8/layout/target3"/>
    <dgm:cxn modelId="{83231FAF-3387-4F3B-95D6-B56BDC9F315E}" type="presParOf" srcId="{71045F8C-00FA-488E-A7BD-E2E6753D979D}" destId="{BC35EE03-4121-4EF9-923D-7CB6D30D358D}" srcOrd="2" destOrd="0" presId="urn:microsoft.com/office/officeart/2005/8/layout/target3"/>
    <dgm:cxn modelId="{263BD3A3-FB47-4CDA-8A5A-7860FC3B7765}" type="presParOf" srcId="{71045F8C-00FA-488E-A7BD-E2E6753D979D}" destId="{C95EEA27-3CBF-4645-A92D-9D8AF5C1CBFC}" srcOrd="3" destOrd="0" presId="urn:microsoft.com/office/officeart/2005/8/layout/target3"/>
    <dgm:cxn modelId="{661E6735-4494-4E4E-9597-519FE3B0CE25}" type="presParOf" srcId="{71045F8C-00FA-488E-A7BD-E2E6753D979D}" destId="{851BB866-B6AE-4566-893F-4C635BA974FC}" srcOrd="4" destOrd="0" presId="urn:microsoft.com/office/officeart/2005/8/layout/target3"/>
    <dgm:cxn modelId="{FC496006-9326-4D0F-9D19-2839297BFB99}" type="presParOf" srcId="{71045F8C-00FA-488E-A7BD-E2E6753D979D}" destId="{643EA938-EDE0-4533-ACCC-D2BD6F3A527C}" srcOrd="5" destOrd="0" presId="urn:microsoft.com/office/officeart/2005/8/layout/target3"/>
    <dgm:cxn modelId="{878393BF-2820-49FA-8141-A318A1BF7B4C}" type="presParOf" srcId="{71045F8C-00FA-488E-A7BD-E2E6753D979D}" destId="{92F31B18-D66D-4CC7-89B9-378928DE877D}" srcOrd="6" destOrd="0" presId="urn:microsoft.com/office/officeart/2005/8/layout/target3"/>
    <dgm:cxn modelId="{A0AFA77A-ACBF-4D21-BC79-41CCB6DAD01A}" type="presParOf" srcId="{71045F8C-00FA-488E-A7BD-E2E6753D979D}" destId="{902074E1-B931-4618-97F1-FADBE82E9C3C}" srcOrd="7" destOrd="0" presId="urn:microsoft.com/office/officeart/2005/8/layout/target3"/>
    <dgm:cxn modelId="{A579A986-B9A5-4CE5-BFA6-62F88A123BBB}" type="presParOf" srcId="{71045F8C-00FA-488E-A7BD-E2E6753D979D}" destId="{A3817367-F2BC-482F-8832-FA00B51DCCF3}" srcOrd="8" destOrd="0" presId="urn:microsoft.com/office/officeart/2005/8/layout/target3"/>
    <dgm:cxn modelId="{38EF45F0-8BBF-4DAB-8CD5-C44CCA323017}" type="presParOf" srcId="{71045F8C-00FA-488E-A7BD-E2E6753D979D}" destId="{626ABFF6-56C8-4386-B662-68EC364EED9D}" srcOrd="9" destOrd="0" presId="urn:microsoft.com/office/officeart/2005/8/layout/target3"/>
    <dgm:cxn modelId="{8F9619F4-6F83-42B5-A5F9-26F3D8EE1543}" type="presParOf" srcId="{71045F8C-00FA-488E-A7BD-E2E6753D979D}" destId="{6DB11F1C-D028-4800-9625-6611CA9DE6D4}" srcOrd="10" destOrd="0" presId="urn:microsoft.com/office/officeart/2005/8/layout/target3"/>
    <dgm:cxn modelId="{44BBFD03-123B-4212-AA06-3EE0C9111096}" type="presParOf" srcId="{71045F8C-00FA-488E-A7BD-E2E6753D979D}" destId="{CDED6FE3-AD8F-4ACC-B6B8-710EDDD97598}" srcOrd="11" destOrd="0" presId="urn:microsoft.com/office/officeart/2005/8/layout/target3"/>
    <dgm:cxn modelId="{6B8D1801-DC80-496C-AC4C-E62EE334E9ED}" type="presParOf" srcId="{71045F8C-00FA-488E-A7BD-E2E6753D979D}" destId="{397AC6D7-84A6-4150-958F-83C92D9ACF38}" srcOrd="12" destOrd="0" presId="urn:microsoft.com/office/officeart/2005/8/layout/target3"/>
    <dgm:cxn modelId="{2A872FB2-E7BB-42DF-9B13-2F42F798254B}" type="presParOf" srcId="{71045F8C-00FA-488E-A7BD-E2E6753D979D}" destId="{D7419528-33A6-416D-9E64-B3F7915C5149}" srcOrd="13" destOrd="0" presId="urn:microsoft.com/office/officeart/2005/8/layout/target3"/>
    <dgm:cxn modelId="{C927A698-D0D2-42C5-8E1E-DF1935044C18}" type="presParOf" srcId="{71045F8C-00FA-488E-A7BD-E2E6753D979D}" destId="{97289DF2-90F4-4EC2-A9FC-633B00BAB610}" srcOrd="14" destOrd="0" presId="urn:microsoft.com/office/officeart/2005/8/layout/target3"/>
    <dgm:cxn modelId="{FC6C3115-D688-4F2D-BD49-4D9849E34B5B}" type="presParOf" srcId="{71045F8C-00FA-488E-A7BD-E2E6753D979D}" destId="{234EBA9D-95B4-4C20-A84E-6F65F1085DC6}" srcOrd="15" destOrd="0" presId="urn:microsoft.com/office/officeart/2005/8/layout/target3"/>
    <dgm:cxn modelId="{0414F4E8-4DB5-4D4F-ADF3-086D8E4545ED}" type="presParOf" srcId="{71045F8C-00FA-488E-A7BD-E2E6753D979D}" destId="{12255512-213F-41DF-90A6-8B4CD74A2B52}" srcOrd="16" destOrd="0" presId="urn:microsoft.com/office/officeart/2005/8/layout/target3"/>
    <dgm:cxn modelId="{9C2D172D-6476-4BCA-AB26-27E1123E8C66}" type="presParOf" srcId="{71045F8C-00FA-488E-A7BD-E2E6753D979D}" destId="{50C2F88D-8688-44C2-A854-691F34009D3B}" srcOrd="17" destOrd="0" presId="urn:microsoft.com/office/officeart/2005/8/layout/target3"/>
    <dgm:cxn modelId="{CBE52108-AC3A-4213-87A3-D837F85BC59F}" type="presParOf" srcId="{71045F8C-00FA-488E-A7BD-E2E6753D979D}" destId="{4D19AB04-24FA-40C2-B203-52AE3D15E171}" srcOrd="18" destOrd="0" presId="urn:microsoft.com/office/officeart/2005/8/layout/target3"/>
    <dgm:cxn modelId="{6CF09EE7-3049-4B72-AC21-69CAFA02D341}" type="presParOf" srcId="{71045F8C-00FA-488E-A7BD-E2E6753D979D}" destId="{832BF48F-0145-4429-9E02-8FCA946CCE9E}" srcOrd="19" destOrd="0" presId="urn:microsoft.com/office/officeart/2005/8/layout/target3"/>
    <dgm:cxn modelId="{1D552954-A108-42EF-AFEE-7AE38B8D6817}" type="presParOf" srcId="{71045F8C-00FA-488E-A7BD-E2E6753D979D}" destId="{E7297F21-D4FD-4A41-AE58-814D01A6B5E7}" srcOrd="20" destOrd="0" presId="urn:microsoft.com/office/officeart/2005/8/layout/target3"/>
    <dgm:cxn modelId="{B196B24E-2A27-42FF-BAFA-556D8A9FAE57}" type="presParOf" srcId="{71045F8C-00FA-488E-A7BD-E2E6753D979D}" destId="{F69A1436-182C-465B-AD7F-FE48E0C090C1}" srcOrd="21" destOrd="0" presId="urn:microsoft.com/office/officeart/2005/8/layout/target3"/>
    <dgm:cxn modelId="{F65E32DE-3B03-42BF-A631-BECCDC68F138}" type="presParOf" srcId="{71045F8C-00FA-488E-A7BD-E2E6753D979D}" destId="{AA41A67C-3D3F-4AE9-9E0F-5D7F7BB2E741}" srcOrd="22" destOrd="0" presId="urn:microsoft.com/office/officeart/2005/8/layout/target3"/>
    <dgm:cxn modelId="{817D32C3-8D3C-47EC-B988-85BCA08F30C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VY_22_INOVACE_20_The animals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The animals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913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08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12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2734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582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840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900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0927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53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81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30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8783C30-FC9B-4E0B-A04F-1CE602E611C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C5CAE7B-718D-467D-9A90-C060E9B088C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865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324017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5769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Procvičuje a doplňuje slovní zásobu</a:t>
            </a:r>
          </a:p>
          <a:p>
            <a:pPr marL="82296" indent="0">
              <a:buNone/>
            </a:pPr>
            <a:r>
              <a:rPr lang="cs-CZ" smtClean="0"/>
              <a:t>   </a:t>
            </a:r>
            <a:r>
              <a:rPr lang="cs-CZ" smtClean="0"/>
              <a:t>učebnice </a:t>
            </a:r>
            <a:r>
              <a:rPr lang="cs-CZ" smtClean="0"/>
              <a:t>Project 1,Unit 3-English across</a:t>
            </a:r>
          </a:p>
          <a:p>
            <a:pPr marL="82296" indent="0">
              <a:buNone/>
            </a:pPr>
            <a:r>
              <a:rPr lang="cs-CZ" smtClean="0"/>
              <a:t>   the curriculum/Science:we are the </a:t>
            </a:r>
          </a:p>
          <a:p>
            <a:pPr marL="82296" indent="0">
              <a:buNone/>
            </a:pPr>
            <a:r>
              <a:rPr lang="cs-CZ"/>
              <a:t> </a:t>
            </a:r>
            <a:r>
              <a:rPr lang="cs-CZ" smtClean="0"/>
              <a:t>  animals,too/.</a:t>
            </a:r>
          </a:p>
          <a:p>
            <a:r>
              <a:rPr lang="cs-CZ" smtClean="0"/>
              <a:t>Pracujeme společně s interaktivní tabulí-čteme,popisujeme zvířata,klademe otázky a odpovídáme.Nácvik rozhovoru zadáváme do dvojic.</a:t>
            </a:r>
          </a:p>
          <a:p>
            <a:r>
              <a:rPr lang="cs-CZ" smtClean="0"/>
              <a:t>Inovace:využití interaktivní tabule zvyšuje pozornost žáků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4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55776" y="2060848"/>
            <a:ext cx="6400800" cy="2286000"/>
          </a:xfrm>
        </p:spPr>
        <p:txBody>
          <a:bodyPr>
            <a:normAutofit/>
          </a:bodyPr>
          <a:lstStyle/>
          <a:p>
            <a:r>
              <a:rPr lang="cs-CZ" sz="5400" smtClean="0"/>
              <a:t>The animals</a:t>
            </a:r>
            <a:endParaRPr lang="cs-CZ" sz="5400"/>
          </a:p>
        </p:txBody>
      </p:sp>
      <p:sp>
        <p:nvSpPr>
          <p:cNvPr id="5" name="Podnadpis 4"/>
          <p:cNvSpPr>
            <a:spLocks noGrp="1"/>
          </p:cNvSpPr>
          <p:nvPr>
            <p:ph type="body" idx="1"/>
          </p:nvPr>
        </p:nvSpPr>
        <p:spPr>
          <a:xfrm>
            <a:off x="2711227" y="188640"/>
            <a:ext cx="6400800" cy="1509712"/>
          </a:xfrm>
        </p:spPr>
        <p:txBody>
          <a:bodyPr>
            <a:normAutofit/>
          </a:bodyPr>
          <a:lstStyle/>
          <a:p>
            <a:r>
              <a:rPr lang="cs-CZ" sz="3200" smtClean="0"/>
              <a:t>Anglický jazyk pro 5.ročník</a:t>
            </a:r>
          </a:p>
          <a:p>
            <a:r>
              <a:rPr lang="cs-CZ" sz="3200" smtClean="0"/>
              <a:t>Mgr.Olga Kolářová</a:t>
            </a:r>
            <a:endParaRPr lang="cs-CZ" sz="3200"/>
          </a:p>
        </p:txBody>
      </p:sp>
      <p:pic>
        <p:nvPicPr>
          <p:cNvPr id="3074" name="Picture 2" descr="C:\Users\Kolářová\AppData\Local\Microsoft\Windows\Temporary Internet Files\Content.IE5\S1JEQ4I9\MP9004465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996952"/>
            <a:ext cx="4478702" cy="3458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6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Read the rhymes.</a:t>
            </a:r>
          </a:p>
          <a:p>
            <a:endParaRPr lang="cs-CZ"/>
          </a:p>
          <a:p>
            <a:r>
              <a:rPr lang="cs-CZ" smtClean="0"/>
              <a:t>Describe the animals.</a:t>
            </a:r>
          </a:p>
          <a:p>
            <a:pPr marL="82296" indent="0">
              <a:buNone/>
            </a:pPr>
            <a:r>
              <a:rPr lang="cs-CZ" smtClean="0"/>
              <a:t>   Ask and answer./Work with your</a:t>
            </a:r>
          </a:p>
          <a:p>
            <a:pPr marL="82296" indent="0">
              <a:buNone/>
            </a:pPr>
            <a:r>
              <a:rPr lang="cs-CZ"/>
              <a:t> </a:t>
            </a:r>
            <a:r>
              <a:rPr lang="cs-CZ" smtClean="0"/>
              <a:t>  partner./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30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olářová\AppData\Local\Microsoft\Windows\Temporary Internet Files\Content.IE5\DYZYG3L8\MP9004465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0"/>
            <a:ext cx="3782255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548680"/>
            <a:ext cx="362785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My lovely elephant,</a:t>
            </a:r>
          </a:p>
          <a:p>
            <a:r>
              <a:rPr lang="cs-CZ" sz="2800">
                <a:solidFill>
                  <a:srgbClr val="00B050"/>
                </a:solidFill>
              </a:rPr>
              <a:t>y</a:t>
            </a:r>
            <a:r>
              <a:rPr lang="cs-CZ" sz="2800" smtClean="0">
                <a:solidFill>
                  <a:srgbClr val="00B050"/>
                </a:solidFill>
              </a:rPr>
              <a:t>ou haven´t got an arm.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You´ve got heavy legs,</a:t>
            </a:r>
          </a:p>
          <a:p>
            <a:r>
              <a:rPr lang="cs-CZ" sz="2800">
                <a:solidFill>
                  <a:srgbClr val="00B050"/>
                </a:solidFill>
              </a:rPr>
              <a:t>b</a:t>
            </a:r>
            <a:r>
              <a:rPr lang="cs-CZ" sz="2800" smtClean="0">
                <a:solidFill>
                  <a:srgbClr val="00B050"/>
                </a:solidFill>
              </a:rPr>
              <a:t>ig ears on your head.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28606" y="3429000"/>
            <a:ext cx="4080669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chemeClr val="accent1"/>
                </a:solidFill>
              </a:rPr>
              <a:t>My little butterfly,</a:t>
            </a:r>
          </a:p>
          <a:p>
            <a:r>
              <a:rPr lang="cs-CZ" sz="2800">
                <a:solidFill>
                  <a:schemeClr val="accent1"/>
                </a:solidFill>
              </a:rPr>
              <a:t>o</a:t>
            </a:r>
            <a:r>
              <a:rPr lang="cs-CZ" sz="2800" smtClean="0">
                <a:solidFill>
                  <a:schemeClr val="accent1"/>
                </a:solidFill>
              </a:rPr>
              <a:t>n the flower fly!</a:t>
            </a:r>
          </a:p>
          <a:p>
            <a:r>
              <a:rPr lang="cs-CZ" sz="2800" smtClean="0">
                <a:solidFill>
                  <a:schemeClr val="accent1"/>
                </a:solidFill>
              </a:rPr>
              <a:t>You´ve got two nice wings,</a:t>
            </a:r>
          </a:p>
          <a:p>
            <a:r>
              <a:rPr lang="cs-CZ" sz="2800">
                <a:solidFill>
                  <a:schemeClr val="accent1"/>
                </a:solidFill>
              </a:rPr>
              <a:t>a</a:t>
            </a:r>
            <a:r>
              <a:rPr lang="cs-CZ" sz="2800" smtClean="0">
                <a:solidFill>
                  <a:schemeClr val="accent1"/>
                </a:solidFill>
              </a:rPr>
              <a:t>ll your dots are pink.</a:t>
            </a:r>
          </a:p>
          <a:p>
            <a:endParaRPr lang="cs-CZ"/>
          </a:p>
        </p:txBody>
      </p:sp>
      <p:pic>
        <p:nvPicPr>
          <p:cNvPr id="1028" name="Picture 4" descr="C:\Users\Kolářová\AppData\Local\Microsoft\Windows\Temporary Internet Files\Content.IE5\DE4CGPLA\MC9004134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895" y="3212976"/>
            <a:ext cx="4099711" cy="3447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281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20247" y="33239"/>
            <a:ext cx="7498080" cy="1143000"/>
          </a:xfrm>
        </p:spPr>
        <p:txBody>
          <a:bodyPr/>
          <a:lstStyle/>
          <a:p>
            <a:r>
              <a:rPr lang="cs-CZ" smtClean="0"/>
              <a:t>Describe this animals.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S7687CZ2\MC90021549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07447"/>
            <a:ext cx="2021941" cy="2445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2XL4XW1A\MC9002153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498" y="116632"/>
            <a:ext cx="1881612" cy="187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3115" y="3380125"/>
            <a:ext cx="2096151" cy="34778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/>
              <a:t>m</a:t>
            </a:r>
            <a:r>
              <a:rPr lang="cs-CZ" sz="2000" smtClean="0"/>
              <a:t>ammal-savec</a:t>
            </a:r>
          </a:p>
          <a:p>
            <a:r>
              <a:rPr lang="cs-CZ" sz="2000"/>
              <a:t>s</a:t>
            </a:r>
            <a:r>
              <a:rPr lang="cs-CZ" sz="2000" smtClean="0"/>
              <a:t>cooter-koloběžka</a:t>
            </a:r>
          </a:p>
          <a:p>
            <a:r>
              <a:rPr lang="cs-CZ" sz="2000"/>
              <a:t>c</a:t>
            </a:r>
            <a:r>
              <a:rPr lang="cs-CZ" sz="2000" smtClean="0"/>
              <a:t>laws-drápy</a:t>
            </a:r>
          </a:p>
          <a:p>
            <a:r>
              <a:rPr lang="cs-CZ" sz="2000" smtClean="0"/>
              <a:t>sharp-ostrý</a:t>
            </a:r>
          </a:p>
          <a:p>
            <a:r>
              <a:rPr lang="cs-CZ" sz="2000" smtClean="0"/>
              <a:t>dolphin-delfín</a:t>
            </a:r>
          </a:p>
          <a:p>
            <a:r>
              <a:rPr lang="cs-CZ" sz="2000" smtClean="0"/>
              <a:t>fin-ploutev</a:t>
            </a:r>
          </a:p>
          <a:p>
            <a:r>
              <a:rPr lang="cs-CZ" sz="2000" smtClean="0"/>
              <a:t>stripes-pruhy</a:t>
            </a:r>
          </a:p>
          <a:p>
            <a:r>
              <a:rPr lang="cs-CZ" sz="2000"/>
              <a:t>s</a:t>
            </a:r>
            <a:r>
              <a:rPr lang="cs-CZ" sz="2000" smtClean="0"/>
              <a:t>tone-kamen</a:t>
            </a:r>
          </a:p>
          <a:p>
            <a:r>
              <a:rPr lang="cs-CZ" sz="2000"/>
              <a:t>l</a:t>
            </a:r>
            <a:r>
              <a:rPr lang="cs-CZ" sz="2000" smtClean="0"/>
              <a:t>izard-ještěrka</a:t>
            </a:r>
          </a:p>
          <a:p>
            <a:r>
              <a:rPr lang="cs-CZ" sz="2000" smtClean="0"/>
              <a:t>tongue-jazyk</a:t>
            </a:r>
          </a:p>
          <a:p>
            <a:r>
              <a:rPr lang="cs-CZ" sz="2000" smtClean="0"/>
              <a:t>reptile-plaz</a:t>
            </a:r>
            <a:endParaRPr lang="cs-CZ" sz="2000"/>
          </a:p>
        </p:txBody>
      </p:sp>
      <p:pic>
        <p:nvPicPr>
          <p:cNvPr id="2052" name="Picture 4" descr="C:\Users\Kolářová\AppData\Local\Microsoft\Windows\Temporary Internet Files\Content.IE5\K0O7W0UI\MC9000238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789" y="1370166"/>
            <a:ext cx="1300681" cy="188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DE4CGPLA\MC9004156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732" y="1279288"/>
            <a:ext cx="2798034" cy="2136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4869160"/>
            <a:ext cx="3647858" cy="163121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smtClean="0">
                <a:solidFill>
                  <a:schemeClr val="accent1"/>
                </a:solidFill>
              </a:rPr>
              <a:t>Ask and answer</a:t>
            </a:r>
            <a:r>
              <a:rPr lang="cs-CZ" sz="3200" smtClean="0">
                <a:solidFill>
                  <a:schemeClr val="accent1"/>
                </a:solidFill>
              </a:rPr>
              <a:t>:</a:t>
            </a:r>
          </a:p>
          <a:p>
            <a:r>
              <a:rPr lang="cs-CZ" sz="3200" smtClean="0"/>
              <a:t>Has___got____?</a:t>
            </a:r>
          </a:p>
          <a:p>
            <a:r>
              <a:rPr lang="cs-CZ" sz="3200" smtClean="0"/>
              <a:t>Can it _______?</a:t>
            </a:r>
          </a:p>
        </p:txBody>
      </p:sp>
      <p:pic>
        <p:nvPicPr>
          <p:cNvPr id="2054" name="Picture 6" descr="C:\Users\Kolářová\AppData\Local\Microsoft\Windows\Temporary Internet Files\Content.IE5\2XL4XW1A\MC9002154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270" y="3471196"/>
            <a:ext cx="2767343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627784" y="1052157"/>
            <a:ext cx="1825352" cy="1212093"/>
          </a:xfrm>
          <a:prstGeom prst="wedgeEllipseCallout">
            <a:avLst>
              <a:gd name="adj1" fmla="val 35004"/>
              <a:gd name="adj2" fmla="val 835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Yes,it has.</a:t>
            </a:r>
          </a:p>
          <a:p>
            <a:pPr algn="ctr"/>
            <a:r>
              <a:rPr lang="cs-CZ" sz="2000" smtClean="0"/>
              <a:t>No,it can´t.</a:t>
            </a:r>
            <a:endParaRPr lang="cs-CZ" sz="2000"/>
          </a:p>
        </p:txBody>
      </p:sp>
      <p:sp>
        <p:nvSpPr>
          <p:cNvPr id="6" name="Oválný popisek 5"/>
          <p:cNvSpPr/>
          <p:nvPr/>
        </p:nvSpPr>
        <p:spPr>
          <a:xfrm>
            <a:off x="7328498" y="1894983"/>
            <a:ext cx="1656184" cy="1537742"/>
          </a:xfrm>
          <a:prstGeom prst="wedgeEllipseCallout">
            <a:avLst>
              <a:gd name="adj1" fmla="val -15334"/>
              <a:gd name="adj2" fmla="val 758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No.it hasn´t.</a:t>
            </a:r>
          </a:p>
          <a:p>
            <a:pPr algn="ctr"/>
            <a:r>
              <a:rPr lang="cs-CZ" sz="2000" smtClean="0"/>
              <a:t>Yes,it can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238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pPr marL="82296" indent="0">
              <a:buNone/>
            </a:pPr>
            <a:endParaRPr lang="cs-CZ"/>
          </a:p>
          <a:p>
            <a:pPr marL="82296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82296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125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103</TotalTime>
  <Words>195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Slunovrat</vt:lpstr>
      <vt:lpstr>Motiv systému Office</vt:lpstr>
      <vt:lpstr>Prezentace aplikace PowerPoint</vt:lpstr>
      <vt:lpstr>Anotace</vt:lpstr>
      <vt:lpstr>The animals</vt:lpstr>
      <vt:lpstr>Obsah</vt:lpstr>
      <vt:lpstr>Prezentace aplikace PowerPoint</vt:lpstr>
      <vt:lpstr>Describe this animals.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15</cp:revision>
  <dcterms:created xsi:type="dcterms:W3CDTF">2012-01-23T14:41:05Z</dcterms:created>
  <dcterms:modified xsi:type="dcterms:W3CDTF">2012-01-23T20:15:24Z</dcterms:modified>
</cp:coreProperties>
</file>