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6" r:id="rId3"/>
    <p:sldId id="262" r:id="rId4"/>
    <p:sldId id="256" r:id="rId5"/>
    <p:sldId id="261" r:id="rId6"/>
    <p:sldId id="257" r:id="rId7"/>
    <p:sldId id="258" r:id="rId8"/>
    <p:sldId id="259" r:id="rId9"/>
    <p:sldId id="263" r:id="rId10"/>
    <p:sldId id="264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VY_22_INOVACE_21_Pancake Tuesday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Téma:Pancake Tuesday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F499D9-4676-4A79-914F-A1B30E4B0A63}" type="presOf" srcId="{DAEA276B-ECF9-46F6-A7D3-4693B2D32BC4}" destId="{CDED6FE3-AD8F-4ACC-B6B8-710EDDD97598}" srcOrd="0" destOrd="0" presId="urn:microsoft.com/office/officeart/2005/8/layout/target3"/>
    <dgm:cxn modelId="{1386E5D1-A183-496E-96A1-895DB22C60F8}" type="presOf" srcId="{019433A1-1324-4DE1-9E6F-32B851095F74}" destId="{E7297F21-D4FD-4A41-AE58-814D01A6B5E7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9C39A03-62C7-4AB4-B296-A00C02E70DBA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EE07B0DE-940F-4D99-A9E4-9C5449257BA1}" type="presOf" srcId="{C73C7642-F245-4585-8F88-243F9FAEF6CA}" destId="{AA41A67C-3D3F-4AE9-9E0F-5D7F7BB2E741}" srcOrd="1" destOrd="0" presId="urn:microsoft.com/office/officeart/2005/8/layout/target3"/>
    <dgm:cxn modelId="{EFDAFBD2-E522-4C9F-85F0-1CC1CFD2A9B7}" type="presOf" srcId="{FBBFC3EA-9D9D-4F3A-BEA6-9C2C0E46BF20}" destId="{643EA938-EDE0-4533-ACCC-D2BD6F3A527C}" srcOrd="0" destOrd="0" presId="urn:microsoft.com/office/officeart/2005/8/layout/target3"/>
    <dgm:cxn modelId="{FA658D54-E5C9-4FD0-9D30-CF0161526E11}" type="presOf" srcId="{445C7998-7549-48B0-BD68-D4F0167F02E5}" destId="{4D19AB04-24FA-40C2-B203-52AE3D15E171}" srcOrd="1" destOrd="0" presId="urn:microsoft.com/office/officeart/2005/8/layout/target3"/>
    <dgm:cxn modelId="{E396135D-2276-41D2-ACA0-FBBFC20E072C}" type="presOf" srcId="{DAEA276B-ECF9-46F6-A7D3-4693B2D32BC4}" destId="{F69A1436-182C-465B-AD7F-FE48E0C090C1}" srcOrd="1" destOrd="0" presId="urn:microsoft.com/office/officeart/2005/8/layout/target3"/>
    <dgm:cxn modelId="{30524573-A999-4321-BD5E-970DFC9F8632}" type="presOf" srcId="{C73C7642-F245-4585-8F88-243F9FAEF6CA}" destId="{97289DF2-90F4-4EC2-A9FC-633B00BAB610}" srcOrd="0" destOrd="0" presId="urn:microsoft.com/office/officeart/2005/8/layout/target3"/>
    <dgm:cxn modelId="{0BC21A97-78EF-41FF-95DB-6C5A8A218B83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D5F9AEEF-6894-4F7A-A360-CC7173DA74CD}" type="presOf" srcId="{39F8B381-5807-488E-AC22-73DD4140ED4A}" destId="{71045F8C-00FA-488E-A7BD-E2E6753D979D}" srcOrd="0" destOrd="0" presId="urn:microsoft.com/office/officeart/2005/8/layout/target3"/>
    <dgm:cxn modelId="{1B35DD56-43D3-4B61-A381-2A0AF49B40EF}" type="presOf" srcId="{EBC41103-E2E5-4D48-9B4B-425520D3D098}" destId="{F969C235-9271-4D34-B740-D627A121CAD0}" srcOrd="1" destOrd="0" presId="urn:microsoft.com/office/officeart/2005/8/layout/target3"/>
    <dgm:cxn modelId="{CA021A9B-B6E6-4744-887E-9B0B79BD475D}" type="presOf" srcId="{445C7998-7549-48B0-BD68-D4F0167F02E5}" destId="{BC35EE03-4121-4EF9-923D-7CB6D30D358D}" srcOrd="0" destOrd="0" presId="urn:microsoft.com/office/officeart/2005/8/layout/target3"/>
    <dgm:cxn modelId="{233CEC62-EAED-494D-A4A5-74CF93DE90BF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49D45E7-0C24-4409-A37D-7CD5BD5CBF14}" type="presParOf" srcId="{71045F8C-00FA-488E-A7BD-E2E6753D979D}" destId="{3577EC6B-C980-4F34-8C69-4365E7B8FC8C}" srcOrd="0" destOrd="0" presId="urn:microsoft.com/office/officeart/2005/8/layout/target3"/>
    <dgm:cxn modelId="{C68133FB-D26D-444E-A4D5-B75EFEC5D1A3}" type="presParOf" srcId="{71045F8C-00FA-488E-A7BD-E2E6753D979D}" destId="{6940EB87-DC1D-4BC3-9408-9AC2E1FFC039}" srcOrd="1" destOrd="0" presId="urn:microsoft.com/office/officeart/2005/8/layout/target3"/>
    <dgm:cxn modelId="{1118D5E6-7731-4180-9B7D-6A8377D10A40}" type="presParOf" srcId="{71045F8C-00FA-488E-A7BD-E2E6753D979D}" destId="{BC35EE03-4121-4EF9-923D-7CB6D30D358D}" srcOrd="2" destOrd="0" presId="urn:microsoft.com/office/officeart/2005/8/layout/target3"/>
    <dgm:cxn modelId="{6F937A8C-9111-4B31-BAD5-27992981AA6A}" type="presParOf" srcId="{71045F8C-00FA-488E-A7BD-E2E6753D979D}" destId="{C95EEA27-3CBF-4645-A92D-9D8AF5C1CBFC}" srcOrd="3" destOrd="0" presId="urn:microsoft.com/office/officeart/2005/8/layout/target3"/>
    <dgm:cxn modelId="{787F1725-2D7E-41E4-9EB0-A2FFDFE8E12D}" type="presParOf" srcId="{71045F8C-00FA-488E-A7BD-E2E6753D979D}" destId="{851BB866-B6AE-4566-893F-4C635BA974FC}" srcOrd="4" destOrd="0" presId="urn:microsoft.com/office/officeart/2005/8/layout/target3"/>
    <dgm:cxn modelId="{56C2C7EF-963B-4DAB-93BA-4AB4B031B561}" type="presParOf" srcId="{71045F8C-00FA-488E-A7BD-E2E6753D979D}" destId="{643EA938-EDE0-4533-ACCC-D2BD6F3A527C}" srcOrd="5" destOrd="0" presId="urn:microsoft.com/office/officeart/2005/8/layout/target3"/>
    <dgm:cxn modelId="{22C63EC0-6DDA-4334-9C0A-312F31FE2686}" type="presParOf" srcId="{71045F8C-00FA-488E-A7BD-E2E6753D979D}" destId="{92F31B18-D66D-4CC7-89B9-378928DE877D}" srcOrd="6" destOrd="0" presId="urn:microsoft.com/office/officeart/2005/8/layout/target3"/>
    <dgm:cxn modelId="{831E981B-CFE9-44FB-8EFE-EE431D99172F}" type="presParOf" srcId="{71045F8C-00FA-488E-A7BD-E2E6753D979D}" destId="{902074E1-B931-4618-97F1-FADBE82E9C3C}" srcOrd="7" destOrd="0" presId="urn:microsoft.com/office/officeart/2005/8/layout/target3"/>
    <dgm:cxn modelId="{F9742C5F-A8A0-4EE0-9209-8AD846BEE376}" type="presParOf" srcId="{71045F8C-00FA-488E-A7BD-E2E6753D979D}" destId="{A3817367-F2BC-482F-8832-FA00B51DCCF3}" srcOrd="8" destOrd="0" presId="urn:microsoft.com/office/officeart/2005/8/layout/target3"/>
    <dgm:cxn modelId="{B8B4E6E6-748D-4854-8CA9-5098BAF401AD}" type="presParOf" srcId="{71045F8C-00FA-488E-A7BD-E2E6753D979D}" destId="{626ABFF6-56C8-4386-B662-68EC364EED9D}" srcOrd="9" destOrd="0" presId="urn:microsoft.com/office/officeart/2005/8/layout/target3"/>
    <dgm:cxn modelId="{22C1C12D-658E-4ABA-86A3-875BE5BB147E}" type="presParOf" srcId="{71045F8C-00FA-488E-A7BD-E2E6753D979D}" destId="{6DB11F1C-D028-4800-9625-6611CA9DE6D4}" srcOrd="10" destOrd="0" presId="urn:microsoft.com/office/officeart/2005/8/layout/target3"/>
    <dgm:cxn modelId="{775ED679-0251-42D3-AE33-908398A5FE2E}" type="presParOf" srcId="{71045F8C-00FA-488E-A7BD-E2E6753D979D}" destId="{CDED6FE3-AD8F-4ACC-B6B8-710EDDD97598}" srcOrd="11" destOrd="0" presId="urn:microsoft.com/office/officeart/2005/8/layout/target3"/>
    <dgm:cxn modelId="{E474EA18-0ABC-4A59-B71D-93D1F343C3DE}" type="presParOf" srcId="{71045F8C-00FA-488E-A7BD-E2E6753D979D}" destId="{397AC6D7-84A6-4150-958F-83C92D9ACF38}" srcOrd="12" destOrd="0" presId="urn:microsoft.com/office/officeart/2005/8/layout/target3"/>
    <dgm:cxn modelId="{A644A576-6706-45BF-8E0D-95C4F3FBF1E2}" type="presParOf" srcId="{71045F8C-00FA-488E-A7BD-E2E6753D979D}" destId="{D7419528-33A6-416D-9E64-B3F7915C5149}" srcOrd="13" destOrd="0" presId="urn:microsoft.com/office/officeart/2005/8/layout/target3"/>
    <dgm:cxn modelId="{0C94FC7F-A803-42EB-8F26-709CD86CEC9A}" type="presParOf" srcId="{71045F8C-00FA-488E-A7BD-E2E6753D979D}" destId="{97289DF2-90F4-4EC2-A9FC-633B00BAB610}" srcOrd="14" destOrd="0" presId="urn:microsoft.com/office/officeart/2005/8/layout/target3"/>
    <dgm:cxn modelId="{7517CF31-9F59-4DFE-896A-EFE3E6026684}" type="presParOf" srcId="{71045F8C-00FA-488E-A7BD-E2E6753D979D}" destId="{234EBA9D-95B4-4C20-A84E-6F65F1085DC6}" srcOrd="15" destOrd="0" presId="urn:microsoft.com/office/officeart/2005/8/layout/target3"/>
    <dgm:cxn modelId="{62960E94-4D5D-4B14-973C-FE8D0852DD59}" type="presParOf" srcId="{71045F8C-00FA-488E-A7BD-E2E6753D979D}" destId="{12255512-213F-41DF-90A6-8B4CD74A2B52}" srcOrd="16" destOrd="0" presId="urn:microsoft.com/office/officeart/2005/8/layout/target3"/>
    <dgm:cxn modelId="{F86B22E0-585F-46D6-AEFE-20894F0428D0}" type="presParOf" srcId="{71045F8C-00FA-488E-A7BD-E2E6753D979D}" destId="{50C2F88D-8688-44C2-A854-691F34009D3B}" srcOrd="17" destOrd="0" presId="urn:microsoft.com/office/officeart/2005/8/layout/target3"/>
    <dgm:cxn modelId="{FE55D741-1D6A-4320-B3AF-73D4105B52FC}" type="presParOf" srcId="{71045F8C-00FA-488E-A7BD-E2E6753D979D}" destId="{4D19AB04-24FA-40C2-B203-52AE3D15E171}" srcOrd="18" destOrd="0" presId="urn:microsoft.com/office/officeart/2005/8/layout/target3"/>
    <dgm:cxn modelId="{DFA65274-DB5D-4D46-A7F3-FAA6AD2D1C1C}" type="presParOf" srcId="{71045F8C-00FA-488E-A7BD-E2E6753D979D}" destId="{832BF48F-0145-4429-9E02-8FCA946CCE9E}" srcOrd="19" destOrd="0" presId="urn:microsoft.com/office/officeart/2005/8/layout/target3"/>
    <dgm:cxn modelId="{9E746304-E232-41C5-BFC4-73412FB79AA0}" type="presParOf" srcId="{71045F8C-00FA-488E-A7BD-E2E6753D979D}" destId="{E7297F21-D4FD-4A41-AE58-814D01A6B5E7}" srcOrd="20" destOrd="0" presId="urn:microsoft.com/office/officeart/2005/8/layout/target3"/>
    <dgm:cxn modelId="{E9793F44-5B3A-430F-B994-9EF8EE346E5D}" type="presParOf" srcId="{71045F8C-00FA-488E-A7BD-E2E6753D979D}" destId="{F69A1436-182C-465B-AD7F-FE48E0C090C1}" srcOrd="21" destOrd="0" presId="urn:microsoft.com/office/officeart/2005/8/layout/target3"/>
    <dgm:cxn modelId="{4E909F57-8803-4796-A4E7-79E19EDAFB26}" type="presParOf" srcId="{71045F8C-00FA-488E-A7BD-E2E6753D979D}" destId="{AA41A67C-3D3F-4AE9-9E0F-5D7F7BB2E741}" srcOrd="22" destOrd="0" presId="urn:microsoft.com/office/officeart/2005/8/layout/target3"/>
    <dgm:cxn modelId="{5540D4DC-998A-4EEB-873E-AD04F7B03A5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353C28-DF20-4476-BBD7-80E16FBF9BE0}" type="doc">
      <dgm:prSet loTypeId="urn:microsoft.com/office/officeart/2011/layout/CircleProcess#1" loCatId="process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6A5DDAC-FF36-4902-A4CF-7AB08159AD94}">
      <dgm:prSet phldrT="[Text]"/>
      <dgm:spPr/>
      <dgm:t>
        <a:bodyPr/>
        <a:lstStyle/>
        <a:p>
          <a:r>
            <a:rPr lang="cs-CZ" smtClean="0"/>
            <a:t>informace</a:t>
          </a:r>
          <a:endParaRPr lang="cs-CZ"/>
        </a:p>
      </dgm:t>
    </dgm:pt>
    <dgm:pt modelId="{1E098FEB-0C16-4CD6-802E-15C75134E9D9}" type="parTrans" cxnId="{1E278251-444B-413E-9F75-C83E57718867}">
      <dgm:prSet/>
      <dgm:spPr/>
      <dgm:t>
        <a:bodyPr/>
        <a:lstStyle/>
        <a:p>
          <a:endParaRPr lang="cs-CZ"/>
        </a:p>
      </dgm:t>
    </dgm:pt>
    <dgm:pt modelId="{C083F9A0-CD3B-4230-A41F-6E849706D653}" type="sibTrans" cxnId="{1E278251-444B-413E-9F75-C83E57718867}">
      <dgm:prSet/>
      <dgm:spPr/>
      <dgm:t>
        <a:bodyPr/>
        <a:lstStyle/>
        <a:p>
          <a:endParaRPr lang="cs-CZ"/>
        </a:p>
      </dgm:t>
    </dgm:pt>
    <dgm:pt modelId="{E1DFF0D9-1724-465D-95FA-6D29AD56C01C}">
      <dgm:prSet phldrT="[Text]"/>
      <dgm:spPr/>
      <dgm:t>
        <a:bodyPr/>
        <a:lstStyle/>
        <a:p>
          <a:r>
            <a:rPr lang="cs-CZ" smtClean="0"/>
            <a:t>legenda</a:t>
          </a:r>
          <a:endParaRPr lang="cs-CZ"/>
        </a:p>
      </dgm:t>
    </dgm:pt>
    <dgm:pt modelId="{1EF4E9EB-F92A-470A-B225-A100F096472F}" type="parTrans" cxnId="{A4C9C48F-E43E-4AF4-8C70-819701B30E7B}">
      <dgm:prSet/>
      <dgm:spPr/>
      <dgm:t>
        <a:bodyPr/>
        <a:lstStyle/>
        <a:p>
          <a:endParaRPr lang="cs-CZ"/>
        </a:p>
      </dgm:t>
    </dgm:pt>
    <dgm:pt modelId="{D0FADD81-753B-4A24-8705-4337D8556D59}" type="sibTrans" cxnId="{A4C9C48F-E43E-4AF4-8C70-819701B30E7B}">
      <dgm:prSet/>
      <dgm:spPr/>
      <dgm:t>
        <a:bodyPr/>
        <a:lstStyle/>
        <a:p>
          <a:endParaRPr lang="cs-CZ"/>
        </a:p>
      </dgm:t>
    </dgm:pt>
    <dgm:pt modelId="{5AD8252C-60FE-4778-955D-0C354E18D0A6}">
      <dgm:prSet phldrT="[Text]"/>
      <dgm:spPr/>
      <dgm:t>
        <a:bodyPr/>
        <a:lstStyle/>
        <a:p>
          <a:r>
            <a:rPr lang="cs-CZ" smtClean="0"/>
            <a:t>suroviny</a:t>
          </a:r>
          <a:endParaRPr lang="cs-CZ"/>
        </a:p>
      </dgm:t>
    </dgm:pt>
    <dgm:pt modelId="{595144B7-6A63-4190-8E80-6C1D7F2D3E29}" type="parTrans" cxnId="{E9EC3560-72DC-4387-A03A-2D6C1962F528}">
      <dgm:prSet/>
      <dgm:spPr/>
      <dgm:t>
        <a:bodyPr/>
        <a:lstStyle/>
        <a:p>
          <a:endParaRPr lang="cs-CZ"/>
        </a:p>
      </dgm:t>
    </dgm:pt>
    <dgm:pt modelId="{98F27A17-470D-4A03-829C-60AB372ED1DE}" type="sibTrans" cxnId="{E9EC3560-72DC-4387-A03A-2D6C1962F528}">
      <dgm:prSet/>
      <dgm:spPr/>
      <dgm:t>
        <a:bodyPr/>
        <a:lstStyle/>
        <a:p>
          <a:endParaRPr lang="cs-CZ"/>
        </a:p>
      </dgm:t>
    </dgm:pt>
    <dgm:pt modelId="{CA8D842F-82CB-4747-88F8-CD37DB457FB8}">
      <dgm:prSet/>
      <dgm:spPr/>
      <dgm:t>
        <a:bodyPr/>
        <a:lstStyle/>
        <a:p>
          <a:r>
            <a:rPr lang="cs-CZ" smtClean="0"/>
            <a:t>anketa</a:t>
          </a:r>
          <a:endParaRPr lang="cs-CZ"/>
        </a:p>
      </dgm:t>
    </dgm:pt>
    <dgm:pt modelId="{4C9A5A85-FFD3-4B5E-9EE1-1E33C2FEF499}" type="parTrans" cxnId="{1F15029C-437F-4877-AB7C-FE55B303C4B6}">
      <dgm:prSet/>
      <dgm:spPr/>
      <dgm:t>
        <a:bodyPr/>
        <a:lstStyle/>
        <a:p>
          <a:endParaRPr lang="cs-CZ"/>
        </a:p>
      </dgm:t>
    </dgm:pt>
    <dgm:pt modelId="{46E2E661-48B3-4D02-9C27-D263F05EE9FF}" type="sibTrans" cxnId="{1F15029C-437F-4877-AB7C-FE55B303C4B6}">
      <dgm:prSet/>
      <dgm:spPr/>
      <dgm:t>
        <a:bodyPr/>
        <a:lstStyle/>
        <a:p>
          <a:endParaRPr lang="cs-CZ"/>
        </a:p>
      </dgm:t>
    </dgm:pt>
    <dgm:pt modelId="{C0F4CDAD-1C80-4395-B970-1964002CFA5F}">
      <dgm:prSet/>
      <dgm:spPr/>
      <dgm:t>
        <a:bodyPr/>
        <a:lstStyle/>
        <a:p>
          <a:endParaRPr lang="cs-CZ"/>
        </a:p>
      </dgm:t>
    </dgm:pt>
    <dgm:pt modelId="{3F5078FB-8F1F-4751-8187-07CA466DE60C}" type="parTrans" cxnId="{14E27750-A774-4BA3-B622-99A7723EE76D}">
      <dgm:prSet/>
      <dgm:spPr/>
      <dgm:t>
        <a:bodyPr/>
        <a:lstStyle/>
        <a:p>
          <a:endParaRPr lang="cs-CZ"/>
        </a:p>
      </dgm:t>
    </dgm:pt>
    <dgm:pt modelId="{61E52BBF-C2D8-47BA-8117-CD234DD76829}" type="sibTrans" cxnId="{14E27750-A774-4BA3-B622-99A7723EE76D}">
      <dgm:prSet/>
      <dgm:spPr/>
      <dgm:t>
        <a:bodyPr/>
        <a:lstStyle/>
        <a:p>
          <a:endParaRPr lang="cs-CZ"/>
        </a:p>
      </dgm:t>
    </dgm:pt>
    <dgm:pt modelId="{586CF6D8-01CD-4BB6-8928-235A0F010025}">
      <dgm:prSet/>
      <dgm:spPr/>
      <dgm:t>
        <a:bodyPr/>
        <a:lstStyle/>
        <a:p>
          <a:r>
            <a:rPr lang="cs-CZ" smtClean="0"/>
            <a:t>postup</a:t>
          </a:r>
          <a:endParaRPr lang="cs-CZ"/>
        </a:p>
      </dgm:t>
    </dgm:pt>
    <dgm:pt modelId="{E8B81AE6-F025-46C0-ACE8-48BF489B7421}" type="parTrans" cxnId="{2567B76A-67BF-4B9C-ACFB-1F66EE5308E5}">
      <dgm:prSet/>
      <dgm:spPr/>
      <dgm:t>
        <a:bodyPr/>
        <a:lstStyle/>
        <a:p>
          <a:endParaRPr lang="cs-CZ"/>
        </a:p>
      </dgm:t>
    </dgm:pt>
    <dgm:pt modelId="{BF988EDB-884E-4A16-BA4D-D55E18EFC38F}" type="sibTrans" cxnId="{2567B76A-67BF-4B9C-ACFB-1F66EE5308E5}">
      <dgm:prSet/>
      <dgm:spPr/>
      <dgm:t>
        <a:bodyPr/>
        <a:lstStyle/>
        <a:p>
          <a:endParaRPr lang="cs-CZ"/>
        </a:p>
      </dgm:t>
    </dgm:pt>
    <dgm:pt modelId="{32BB7C2D-39B6-4EDE-9D90-11CF7AC1C062}" type="pres">
      <dgm:prSet presAssocID="{4C353C28-DF20-4476-BBD7-80E16FBF9BE0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1F497E85-9069-44D5-80FA-54502E54D35C}" type="pres">
      <dgm:prSet presAssocID="{CA8D842F-82CB-4747-88F8-CD37DB457FB8}" presName="Accent5" presStyleCnt="0"/>
      <dgm:spPr/>
    </dgm:pt>
    <dgm:pt modelId="{A3A0C6E9-F0F2-4A65-8664-7E9E61321764}" type="pres">
      <dgm:prSet presAssocID="{CA8D842F-82CB-4747-88F8-CD37DB457FB8}" presName="Accent" presStyleLbl="node1" presStyleIdx="0" presStyleCnt="5"/>
      <dgm:spPr/>
    </dgm:pt>
    <dgm:pt modelId="{C397816D-81D5-4CE7-A46A-E40376EF8901}" type="pres">
      <dgm:prSet presAssocID="{CA8D842F-82CB-4747-88F8-CD37DB457FB8}" presName="ParentBackground5" presStyleCnt="0"/>
      <dgm:spPr/>
    </dgm:pt>
    <dgm:pt modelId="{C8D2141E-2732-4483-8A5C-0C215FE82C34}" type="pres">
      <dgm:prSet presAssocID="{CA8D842F-82CB-4747-88F8-CD37DB457FB8}" presName="ParentBackground" presStyleLbl="fgAcc1" presStyleIdx="0" presStyleCnt="5"/>
      <dgm:spPr/>
      <dgm:t>
        <a:bodyPr/>
        <a:lstStyle/>
        <a:p>
          <a:endParaRPr lang="cs-CZ"/>
        </a:p>
      </dgm:t>
    </dgm:pt>
    <dgm:pt modelId="{830F77DB-432E-4207-BAFE-47A63EB5C2C9}" type="pres">
      <dgm:prSet presAssocID="{CA8D842F-82CB-4747-88F8-CD37DB457FB8}" presName="Child5" presStyleLbl="revTx" presStyleIdx="0" presStyleCnt="1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96D6CE-D8E4-4D08-9E10-A75AF0843C60}" type="pres">
      <dgm:prSet presAssocID="{CA8D842F-82CB-4747-88F8-CD37DB457FB8}" presName="Parent5" presStyleLbl="revTx" presStyleIdx="0" presStyleCnt="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997CBE-20E8-4597-B38E-0455DC790FCC}" type="pres">
      <dgm:prSet presAssocID="{586CF6D8-01CD-4BB6-8928-235A0F010025}" presName="Accent4" presStyleCnt="0"/>
      <dgm:spPr/>
    </dgm:pt>
    <dgm:pt modelId="{CB24B62A-C32E-463F-849A-C36BB8FD66F4}" type="pres">
      <dgm:prSet presAssocID="{586CF6D8-01CD-4BB6-8928-235A0F010025}" presName="Accent" presStyleLbl="node1" presStyleIdx="1" presStyleCnt="5"/>
      <dgm:spPr/>
    </dgm:pt>
    <dgm:pt modelId="{34F1FC6E-A1B7-4629-9BEA-10CE66D19E2A}" type="pres">
      <dgm:prSet presAssocID="{586CF6D8-01CD-4BB6-8928-235A0F010025}" presName="ParentBackground4" presStyleCnt="0"/>
      <dgm:spPr/>
    </dgm:pt>
    <dgm:pt modelId="{DE56D744-A149-43AC-8733-DB6AB50C70A3}" type="pres">
      <dgm:prSet presAssocID="{586CF6D8-01CD-4BB6-8928-235A0F010025}" presName="ParentBackground" presStyleLbl="fgAcc1" presStyleIdx="1" presStyleCnt="5"/>
      <dgm:spPr/>
      <dgm:t>
        <a:bodyPr/>
        <a:lstStyle/>
        <a:p>
          <a:endParaRPr lang="cs-CZ"/>
        </a:p>
      </dgm:t>
    </dgm:pt>
    <dgm:pt modelId="{9C61B8E4-A2A3-449F-9BCF-88E1C49B90E6}" type="pres">
      <dgm:prSet presAssocID="{586CF6D8-01CD-4BB6-8928-235A0F010025}" presName="Parent4" presStyleLbl="revTx" presStyleIdx="0" presStyleCnt="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1F04C7F-3FF0-48C1-A26F-B4C51AB2660C}" type="pres">
      <dgm:prSet presAssocID="{5AD8252C-60FE-4778-955D-0C354E18D0A6}" presName="Accent3" presStyleCnt="0"/>
      <dgm:spPr/>
    </dgm:pt>
    <dgm:pt modelId="{9A30E2C5-2B61-4ED6-A87C-7238A3E3D540}" type="pres">
      <dgm:prSet presAssocID="{5AD8252C-60FE-4778-955D-0C354E18D0A6}" presName="Accent" presStyleLbl="node1" presStyleIdx="2" presStyleCnt="5"/>
      <dgm:spPr/>
    </dgm:pt>
    <dgm:pt modelId="{67385E29-A542-4603-8637-C1FED78F66BB}" type="pres">
      <dgm:prSet presAssocID="{5AD8252C-60FE-4778-955D-0C354E18D0A6}" presName="ParentBackground3" presStyleCnt="0"/>
      <dgm:spPr/>
    </dgm:pt>
    <dgm:pt modelId="{95AD455C-FA0D-4EB8-88C0-1D2E51BE63BF}" type="pres">
      <dgm:prSet presAssocID="{5AD8252C-60FE-4778-955D-0C354E18D0A6}" presName="ParentBackground" presStyleLbl="fgAcc1" presStyleIdx="2" presStyleCnt="5"/>
      <dgm:spPr/>
      <dgm:t>
        <a:bodyPr/>
        <a:lstStyle/>
        <a:p>
          <a:endParaRPr lang="cs-CZ"/>
        </a:p>
      </dgm:t>
    </dgm:pt>
    <dgm:pt modelId="{59C1BDF6-0F8C-4ED5-8785-A5EDF736DB2F}" type="pres">
      <dgm:prSet presAssocID="{5AD8252C-60FE-4778-955D-0C354E18D0A6}" presName="Parent3" presStyleLbl="revTx" presStyleIdx="0" presStyleCnt="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8BD6DA9-9761-42A3-BA38-CF91CE764BA2}" type="pres">
      <dgm:prSet presAssocID="{E1DFF0D9-1724-465D-95FA-6D29AD56C01C}" presName="Accent2" presStyleCnt="0"/>
      <dgm:spPr/>
    </dgm:pt>
    <dgm:pt modelId="{6EEA1C62-83EE-43E2-A65D-459ABE5DDF98}" type="pres">
      <dgm:prSet presAssocID="{E1DFF0D9-1724-465D-95FA-6D29AD56C01C}" presName="Accent" presStyleLbl="node1" presStyleIdx="3" presStyleCnt="5"/>
      <dgm:spPr/>
    </dgm:pt>
    <dgm:pt modelId="{C2242FDF-F203-4C45-8780-3B52D6F9269A}" type="pres">
      <dgm:prSet presAssocID="{E1DFF0D9-1724-465D-95FA-6D29AD56C01C}" presName="ParentBackground2" presStyleCnt="0"/>
      <dgm:spPr/>
    </dgm:pt>
    <dgm:pt modelId="{4A9C648E-31C5-4905-BC87-FD963D08DFD4}" type="pres">
      <dgm:prSet presAssocID="{E1DFF0D9-1724-465D-95FA-6D29AD56C01C}" presName="ParentBackground" presStyleLbl="fgAcc1" presStyleIdx="3" presStyleCnt="5"/>
      <dgm:spPr/>
      <dgm:t>
        <a:bodyPr/>
        <a:lstStyle/>
        <a:p>
          <a:endParaRPr lang="cs-CZ"/>
        </a:p>
      </dgm:t>
    </dgm:pt>
    <dgm:pt modelId="{2DF340F4-1300-4BE4-AD4E-7413A86D53F6}" type="pres">
      <dgm:prSet presAssocID="{E1DFF0D9-1724-465D-95FA-6D29AD56C01C}" presName="Parent2" presStyleLbl="revTx" presStyleIdx="0" presStyleCnt="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3BE26B-36A0-49E2-9A22-D3099B010A8C}" type="pres">
      <dgm:prSet presAssocID="{A6A5DDAC-FF36-4902-A4CF-7AB08159AD94}" presName="Accent1" presStyleCnt="0"/>
      <dgm:spPr/>
    </dgm:pt>
    <dgm:pt modelId="{9E0F61F7-7B11-4AF9-A712-CCF995161AB4}" type="pres">
      <dgm:prSet presAssocID="{A6A5DDAC-FF36-4902-A4CF-7AB08159AD94}" presName="Accent" presStyleLbl="node1" presStyleIdx="4" presStyleCnt="5"/>
      <dgm:spPr/>
    </dgm:pt>
    <dgm:pt modelId="{4B950108-CB87-4ABB-B0A3-D07336041EF9}" type="pres">
      <dgm:prSet presAssocID="{A6A5DDAC-FF36-4902-A4CF-7AB08159AD94}" presName="ParentBackground1" presStyleCnt="0"/>
      <dgm:spPr/>
    </dgm:pt>
    <dgm:pt modelId="{C51F34FD-3728-4776-9864-D1C9868D9025}" type="pres">
      <dgm:prSet presAssocID="{A6A5DDAC-FF36-4902-A4CF-7AB08159AD94}" presName="ParentBackground" presStyleLbl="fgAcc1" presStyleIdx="4" presStyleCnt="5"/>
      <dgm:spPr/>
      <dgm:t>
        <a:bodyPr/>
        <a:lstStyle/>
        <a:p>
          <a:endParaRPr lang="cs-CZ"/>
        </a:p>
      </dgm:t>
    </dgm:pt>
    <dgm:pt modelId="{1E2C6597-DEE9-4197-954C-D1225E4BC7F6}" type="pres">
      <dgm:prSet presAssocID="{A6A5DDAC-FF36-4902-A4CF-7AB08159AD94}" presName="Parent1" presStyleLbl="revTx" presStyleIdx="0" presStyleCnt="1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4625F0C-839D-4B9E-AE9A-F6408790BD0C}" type="presOf" srcId="{E1DFF0D9-1724-465D-95FA-6D29AD56C01C}" destId="{2DF340F4-1300-4BE4-AD4E-7413A86D53F6}" srcOrd="1" destOrd="0" presId="urn:microsoft.com/office/officeart/2011/layout/CircleProcess#1"/>
    <dgm:cxn modelId="{14E27750-A774-4BA3-B622-99A7723EE76D}" srcId="{CA8D842F-82CB-4747-88F8-CD37DB457FB8}" destId="{C0F4CDAD-1C80-4395-B970-1964002CFA5F}" srcOrd="0" destOrd="0" parTransId="{3F5078FB-8F1F-4751-8187-07CA466DE60C}" sibTransId="{61E52BBF-C2D8-47BA-8117-CD234DD76829}"/>
    <dgm:cxn modelId="{ED23ACAE-FA47-46F9-B21F-68CE15FF9942}" type="presOf" srcId="{586CF6D8-01CD-4BB6-8928-235A0F010025}" destId="{DE56D744-A149-43AC-8733-DB6AB50C70A3}" srcOrd="0" destOrd="0" presId="urn:microsoft.com/office/officeart/2011/layout/CircleProcess#1"/>
    <dgm:cxn modelId="{04ABBB23-7307-4280-AC24-135AEBFB214F}" type="presOf" srcId="{C0F4CDAD-1C80-4395-B970-1964002CFA5F}" destId="{830F77DB-432E-4207-BAFE-47A63EB5C2C9}" srcOrd="0" destOrd="0" presId="urn:microsoft.com/office/officeart/2011/layout/CircleProcess#1"/>
    <dgm:cxn modelId="{228719BF-CA73-468D-AA2E-96FCCEFC8929}" type="presOf" srcId="{586CF6D8-01CD-4BB6-8928-235A0F010025}" destId="{9C61B8E4-A2A3-449F-9BCF-88E1C49B90E6}" srcOrd="1" destOrd="0" presId="urn:microsoft.com/office/officeart/2011/layout/CircleProcess#1"/>
    <dgm:cxn modelId="{413EBCF7-81A3-4E54-902C-19A5D45E3BB8}" type="presOf" srcId="{E1DFF0D9-1724-465D-95FA-6D29AD56C01C}" destId="{4A9C648E-31C5-4905-BC87-FD963D08DFD4}" srcOrd="0" destOrd="0" presId="urn:microsoft.com/office/officeart/2011/layout/CircleProcess#1"/>
    <dgm:cxn modelId="{1E278251-444B-413E-9F75-C83E57718867}" srcId="{4C353C28-DF20-4476-BBD7-80E16FBF9BE0}" destId="{A6A5DDAC-FF36-4902-A4CF-7AB08159AD94}" srcOrd="0" destOrd="0" parTransId="{1E098FEB-0C16-4CD6-802E-15C75134E9D9}" sibTransId="{C083F9A0-CD3B-4230-A41F-6E849706D653}"/>
    <dgm:cxn modelId="{A4C9C48F-E43E-4AF4-8C70-819701B30E7B}" srcId="{4C353C28-DF20-4476-BBD7-80E16FBF9BE0}" destId="{E1DFF0D9-1724-465D-95FA-6D29AD56C01C}" srcOrd="1" destOrd="0" parTransId="{1EF4E9EB-F92A-470A-B225-A100F096472F}" sibTransId="{D0FADD81-753B-4A24-8705-4337D8556D59}"/>
    <dgm:cxn modelId="{43F68D7B-DD8C-44E8-A1DC-8DCF81755FC8}" type="presOf" srcId="{A6A5DDAC-FF36-4902-A4CF-7AB08159AD94}" destId="{1E2C6597-DEE9-4197-954C-D1225E4BC7F6}" srcOrd="1" destOrd="0" presId="urn:microsoft.com/office/officeart/2011/layout/CircleProcess#1"/>
    <dgm:cxn modelId="{E08E4D55-C649-46D1-86B2-C4D1EB06839E}" type="presOf" srcId="{A6A5DDAC-FF36-4902-A4CF-7AB08159AD94}" destId="{C51F34FD-3728-4776-9864-D1C9868D9025}" srcOrd="0" destOrd="0" presId="urn:microsoft.com/office/officeart/2011/layout/CircleProcess#1"/>
    <dgm:cxn modelId="{D6107C74-0312-459B-A7AC-13A5F7B82E7B}" type="presOf" srcId="{CA8D842F-82CB-4747-88F8-CD37DB457FB8}" destId="{C8D2141E-2732-4483-8A5C-0C215FE82C34}" srcOrd="0" destOrd="0" presId="urn:microsoft.com/office/officeart/2011/layout/CircleProcess#1"/>
    <dgm:cxn modelId="{1F15029C-437F-4877-AB7C-FE55B303C4B6}" srcId="{4C353C28-DF20-4476-BBD7-80E16FBF9BE0}" destId="{CA8D842F-82CB-4747-88F8-CD37DB457FB8}" srcOrd="4" destOrd="0" parTransId="{4C9A5A85-FFD3-4B5E-9EE1-1E33C2FEF499}" sibTransId="{46E2E661-48B3-4D02-9C27-D263F05EE9FF}"/>
    <dgm:cxn modelId="{7B8A324C-8B5F-4637-BF49-4FE50C7669F9}" type="presOf" srcId="{4C353C28-DF20-4476-BBD7-80E16FBF9BE0}" destId="{32BB7C2D-39B6-4EDE-9D90-11CF7AC1C062}" srcOrd="0" destOrd="0" presId="urn:microsoft.com/office/officeart/2011/layout/CircleProcess#1"/>
    <dgm:cxn modelId="{639EE70E-4EA1-4120-B0EB-4CC7AD517C4E}" type="presOf" srcId="{5AD8252C-60FE-4778-955D-0C354E18D0A6}" destId="{59C1BDF6-0F8C-4ED5-8785-A5EDF736DB2F}" srcOrd="1" destOrd="0" presId="urn:microsoft.com/office/officeart/2011/layout/CircleProcess#1"/>
    <dgm:cxn modelId="{E9EC3560-72DC-4387-A03A-2D6C1962F528}" srcId="{4C353C28-DF20-4476-BBD7-80E16FBF9BE0}" destId="{5AD8252C-60FE-4778-955D-0C354E18D0A6}" srcOrd="2" destOrd="0" parTransId="{595144B7-6A63-4190-8E80-6C1D7F2D3E29}" sibTransId="{98F27A17-470D-4A03-829C-60AB372ED1DE}"/>
    <dgm:cxn modelId="{2567B76A-67BF-4B9C-ACFB-1F66EE5308E5}" srcId="{4C353C28-DF20-4476-BBD7-80E16FBF9BE0}" destId="{586CF6D8-01CD-4BB6-8928-235A0F010025}" srcOrd="3" destOrd="0" parTransId="{E8B81AE6-F025-46C0-ACE8-48BF489B7421}" sibTransId="{BF988EDB-884E-4A16-BA4D-D55E18EFC38F}"/>
    <dgm:cxn modelId="{1DBF89B4-6FB2-4523-ACCF-C0C562B21559}" type="presOf" srcId="{5AD8252C-60FE-4778-955D-0C354E18D0A6}" destId="{95AD455C-FA0D-4EB8-88C0-1D2E51BE63BF}" srcOrd="0" destOrd="0" presId="urn:microsoft.com/office/officeart/2011/layout/CircleProcess#1"/>
    <dgm:cxn modelId="{014141AC-8B52-4E9F-98DC-179573E60A06}" type="presOf" srcId="{CA8D842F-82CB-4747-88F8-CD37DB457FB8}" destId="{B196D6CE-D8E4-4D08-9E10-A75AF0843C60}" srcOrd="1" destOrd="0" presId="urn:microsoft.com/office/officeart/2011/layout/CircleProcess#1"/>
    <dgm:cxn modelId="{E549FAB4-0EF7-41C3-9EE0-A82A6AB09099}" type="presParOf" srcId="{32BB7C2D-39B6-4EDE-9D90-11CF7AC1C062}" destId="{1F497E85-9069-44D5-80FA-54502E54D35C}" srcOrd="0" destOrd="0" presId="urn:microsoft.com/office/officeart/2011/layout/CircleProcess#1"/>
    <dgm:cxn modelId="{497B0A6E-B29E-4774-BE69-B1D08B5114E9}" type="presParOf" srcId="{1F497E85-9069-44D5-80FA-54502E54D35C}" destId="{A3A0C6E9-F0F2-4A65-8664-7E9E61321764}" srcOrd="0" destOrd="0" presId="urn:microsoft.com/office/officeart/2011/layout/CircleProcess#1"/>
    <dgm:cxn modelId="{6C5E2254-58C6-4EA0-AFB2-9FE7628D1C2B}" type="presParOf" srcId="{32BB7C2D-39B6-4EDE-9D90-11CF7AC1C062}" destId="{C397816D-81D5-4CE7-A46A-E40376EF8901}" srcOrd="1" destOrd="0" presId="urn:microsoft.com/office/officeart/2011/layout/CircleProcess#1"/>
    <dgm:cxn modelId="{1DF554AB-721F-406F-B970-58B47F7288A3}" type="presParOf" srcId="{C397816D-81D5-4CE7-A46A-E40376EF8901}" destId="{C8D2141E-2732-4483-8A5C-0C215FE82C34}" srcOrd="0" destOrd="0" presId="urn:microsoft.com/office/officeart/2011/layout/CircleProcess#1"/>
    <dgm:cxn modelId="{12B9C34C-0F1E-4113-896A-D1A7D7582368}" type="presParOf" srcId="{32BB7C2D-39B6-4EDE-9D90-11CF7AC1C062}" destId="{830F77DB-432E-4207-BAFE-47A63EB5C2C9}" srcOrd="2" destOrd="0" presId="urn:microsoft.com/office/officeart/2011/layout/CircleProcess#1"/>
    <dgm:cxn modelId="{EBF63BCF-B3C8-4922-B0B8-F178EC482AF7}" type="presParOf" srcId="{32BB7C2D-39B6-4EDE-9D90-11CF7AC1C062}" destId="{B196D6CE-D8E4-4D08-9E10-A75AF0843C60}" srcOrd="3" destOrd="0" presId="urn:microsoft.com/office/officeart/2011/layout/CircleProcess#1"/>
    <dgm:cxn modelId="{E04F7907-3BF4-412A-9625-3AE6D26AD9D3}" type="presParOf" srcId="{32BB7C2D-39B6-4EDE-9D90-11CF7AC1C062}" destId="{75997CBE-20E8-4597-B38E-0455DC790FCC}" srcOrd="4" destOrd="0" presId="urn:microsoft.com/office/officeart/2011/layout/CircleProcess#1"/>
    <dgm:cxn modelId="{7E64332B-671E-44C7-917E-7B01214680E1}" type="presParOf" srcId="{75997CBE-20E8-4597-B38E-0455DC790FCC}" destId="{CB24B62A-C32E-463F-849A-C36BB8FD66F4}" srcOrd="0" destOrd="0" presId="urn:microsoft.com/office/officeart/2011/layout/CircleProcess#1"/>
    <dgm:cxn modelId="{37C36D3F-BC98-443E-BBE2-6069C7E5655B}" type="presParOf" srcId="{32BB7C2D-39B6-4EDE-9D90-11CF7AC1C062}" destId="{34F1FC6E-A1B7-4629-9BEA-10CE66D19E2A}" srcOrd="5" destOrd="0" presId="urn:microsoft.com/office/officeart/2011/layout/CircleProcess#1"/>
    <dgm:cxn modelId="{6F2A78F6-6494-4DF0-BFDA-312763925A0F}" type="presParOf" srcId="{34F1FC6E-A1B7-4629-9BEA-10CE66D19E2A}" destId="{DE56D744-A149-43AC-8733-DB6AB50C70A3}" srcOrd="0" destOrd="0" presId="urn:microsoft.com/office/officeart/2011/layout/CircleProcess#1"/>
    <dgm:cxn modelId="{3BA16B2A-6903-4427-9E30-C520D6ACB436}" type="presParOf" srcId="{32BB7C2D-39B6-4EDE-9D90-11CF7AC1C062}" destId="{9C61B8E4-A2A3-449F-9BCF-88E1C49B90E6}" srcOrd="6" destOrd="0" presId="urn:microsoft.com/office/officeart/2011/layout/CircleProcess#1"/>
    <dgm:cxn modelId="{B2C12284-9092-4CBF-BDBA-FC24711D3D3E}" type="presParOf" srcId="{32BB7C2D-39B6-4EDE-9D90-11CF7AC1C062}" destId="{C1F04C7F-3FF0-48C1-A26F-B4C51AB2660C}" srcOrd="7" destOrd="0" presId="urn:microsoft.com/office/officeart/2011/layout/CircleProcess#1"/>
    <dgm:cxn modelId="{3D1A116E-CBC6-492A-8CDF-33A6D43EF4BC}" type="presParOf" srcId="{C1F04C7F-3FF0-48C1-A26F-B4C51AB2660C}" destId="{9A30E2C5-2B61-4ED6-A87C-7238A3E3D540}" srcOrd="0" destOrd="0" presId="urn:microsoft.com/office/officeart/2011/layout/CircleProcess#1"/>
    <dgm:cxn modelId="{EC595F0C-E141-4F14-BD8E-A27A4C3D9FDF}" type="presParOf" srcId="{32BB7C2D-39B6-4EDE-9D90-11CF7AC1C062}" destId="{67385E29-A542-4603-8637-C1FED78F66BB}" srcOrd="8" destOrd="0" presId="urn:microsoft.com/office/officeart/2011/layout/CircleProcess#1"/>
    <dgm:cxn modelId="{6093E09C-8702-4680-A745-F20C6C802621}" type="presParOf" srcId="{67385E29-A542-4603-8637-C1FED78F66BB}" destId="{95AD455C-FA0D-4EB8-88C0-1D2E51BE63BF}" srcOrd="0" destOrd="0" presId="urn:microsoft.com/office/officeart/2011/layout/CircleProcess#1"/>
    <dgm:cxn modelId="{9960959C-8C5C-4F7C-86E6-55B1A6030937}" type="presParOf" srcId="{32BB7C2D-39B6-4EDE-9D90-11CF7AC1C062}" destId="{59C1BDF6-0F8C-4ED5-8785-A5EDF736DB2F}" srcOrd="9" destOrd="0" presId="urn:microsoft.com/office/officeart/2011/layout/CircleProcess#1"/>
    <dgm:cxn modelId="{7039AABB-D19D-4FFE-A476-DD5BCC900CE9}" type="presParOf" srcId="{32BB7C2D-39B6-4EDE-9D90-11CF7AC1C062}" destId="{E8BD6DA9-9761-42A3-BA38-CF91CE764BA2}" srcOrd="10" destOrd="0" presId="urn:microsoft.com/office/officeart/2011/layout/CircleProcess#1"/>
    <dgm:cxn modelId="{3824E54F-5D41-41AF-BB42-0DD1FA4A5EEF}" type="presParOf" srcId="{E8BD6DA9-9761-42A3-BA38-CF91CE764BA2}" destId="{6EEA1C62-83EE-43E2-A65D-459ABE5DDF98}" srcOrd="0" destOrd="0" presId="urn:microsoft.com/office/officeart/2011/layout/CircleProcess#1"/>
    <dgm:cxn modelId="{56CFC160-6E1B-4497-B5D0-BBB9A07C634C}" type="presParOf" srcId="{32BB7C2D-39B6-4EDE-9D90-11CF7AC1C062}" destId="{C2242FDF-F203-4C45-8780-3B52D6F9269A}" srcOrd="11" destOrd="0" presId="urn:microsoft.com/office/officeart/2011/layout/CircleProcess#1"/>
    <dgm:cxn modelId="{3C24F7B6-6C02-43AA-A819-185FC025EEBF}" type="presParOf" srcId="{C2242FDF-F203-4C45-8780-3B52D6F9269A}" destId="{4A9C648E-31C5-4905-BC87-FD963D08DFD4}" srcOrd="0" destOrd="0" presId="urn:microsoft.com/office/officeart/2011/layout/CircleProcess#1"/>
    <dgm:cxn modelId="{730C4FE3-1A4E-43C4-A2C8-776A056DF38F}" type="presParOf" srcId="{32BB7C2D-39B6-4EDE-9D90-11CF7AC1C062}" destId="{2DF340F4-1300-4BE4-AD4E-7413A86D53F6}" srcOrd="12" destOrd="0" presId="urn:microsoft.com/office/officeart/2011/layout/CircleProcess#1"/>
    <dgm:cxn modelId="{9BDD5D61-3B4C-4D81-8735-E3488494ECBC}" type="presParOf" srcId="{32BB7C2D-39B6-4EDE-9D90-11CF7AC1C062}" destId="{6B3BE26B-36A0-49E2-9A22-D3099B010A8C}" srcOrd="13" destOrd="0" presId="urn:microsoft.com/office/officeart/2011/layout/CircleProcess#1"/>
    <dgm:cxn modelId="{4840E91F-74D3-45FC-915C-3C3CAC3BFA40}" type="presParOf" srcId="{6B3BE26B-36A0-49E2-9A22-D3099B010A8C}" destId="{9E0F61F7-7B11-4AF9-A712-CCF995161AB4}" srcOrd="0" destOrd="0" presId="urn:microsoft.com/office/officeart/2011/layout/CircleProcess#1"/>
    <dgm:cxn modelId="{F2FCCF7A-806F-4D20-8684-666CA5D3B24D}" type="presParOf" srcId="{32BB7C2D-39B6-4EDE-9D90-11CF7AC1C062}" destId="{4B950108-CB87-4ABB-B0A3-D07336041EF9}" srcOrd="14" destOrd="0" presId="urn:microsoft.com/office/officeart/2011/layout/CircleProcess#1"/>
    <dgm:cxn modelId="{F99D1062-3EA4-4013-9286-ADCBA84661A1}" type="presParOf" srcId="{4B950108-CB87-4ABB-B0A3-D07336041EF9}" destId="{C51F34FD-3728-4776-9864-D1C9868D9025}" srcOrd="0" destOrd="0" presId="urn:microsoft.com/office/officeart/2011/layout/CircleProcess#1"/>
    <dgm:cxn modelId="{ED7FB467-E7DF-4B79-9090-3C501CD40A03}" type="presParOf" srcId="{32BB7C2D-39B6-4EDE-9D90-11CF7AC1C062}" destId="{1E2C6597-DEE9-4197-954C-D1225E4BC7F6}" srcOrd="15" destOrd="0" presId="urn:microsoft.com/office/officeart/2011/layout/CircleProcess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1/layout/CircleProcess#1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26CB-F56C-47DE-8E75-F52726CF09CF}" type="datetimeFigureOut">
              <a:rPr lang="cs-CZ" smtClean="0"/>
              <a:pPr/>
              <a:t>20.2.2012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1F703-0358-4CA5-B51B-E1B6B394D5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26CB-F56C-47DE-8E75-F52726CF09CF}" type="datetimeFigureOut">
              <a:rPr lang="cs-CZ" smtClean="0"/>
              <a:pPr/>
              <a:t>20.2.2012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1F703-0358-4CA5-B51B-E1B6B394D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26CB-F56C-47DE-8E75-F52726CF09CF}" type="datetimeFigureOut">
              <a:rPr lang="cs-CZ" smtClean="0"/>
              <a:pPr/>
              <a:t>20.2.2012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1F703-0358-4CA5-B51B-E1B6B394D5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26CB-F56C-47DE-8E75-F52726CF09CF}" type="datetimeFigureOut">
              <a:rPr lang="cs-CZ" smtClean="0"/>
              <a:pPr/>
              <a:t>20.2.2012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1F703-0358-4CA5-B51B-E1B6B394D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26CB-F56C-47DE-8E75-F52726CF09CF}" type="datetimeFigureOut">
              <a:rPr lang="cs-CZ" smtClean="0"/>
              <a:pPr/>
              <a:t>20.2.2012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1F703-0358-4CA5-B51B-E1B6B394D523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26CB-F56C-47DE-8E75-F52726CF09CF}" type="datetimeFigureOut">
              <a:rPr lang="cs-CZ" smtClean="0"/>
              <a:pPr/>
              <a:t>20.2.2012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1F703-0358-4CA5-B51B-E1B6B394D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26CB-F56C-47DE-8E75-F52726CF09CF}" type="datetimeFigureOut">
              <a:rPr lang="cs-CZ" smtClean="0"/>
              <a:pPr/>
              <a:t>20.2.2012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1F703-0358-4CA5-B51B-E1B6B394D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26CB-F56C-47DE-8E75-F52726CF09CF}" type="datetimeFigureOut">
              <a:rPr lang="cs-CZ" smtClean="0"/>
              <a:pPr/>
              <a:t>20.2.2012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1F703-0358-4CA5-B51B-E1B6B394D523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26CB-F56C-47DE-8E75-F52726CF09CF}" type="datetimeFigureOut">
              <a:rPr lang="cs-CZ" smtClean="0"/>
              <a:pPr/>
              <a:t>20.2.2012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1F703-0358-4CA5-B51B-E1B6B394D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26CB-F56C-47DE-8E75-F52726CF09CF}" type="datetimeFigureOut">
              <a:rPr lang="cs-CZ" smtClean="0"/>
              <a:pPr/>
              <a:t>20.2.2012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1F703-0358-4CA5-B51B-E1B6B394D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F926CB-F56C-47DE-8E75-F52726CF09CF}" type="datetimeFigureOut">
              <a:rPr lang="cs-CZ" smtClean="0"/>
              <a:pPr/>
              <a:t>20.2.2012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1F703-0358-4CA5-B51B-E1B6B394D5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122841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228270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32477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424710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2480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58181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20622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8875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8108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0997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65338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71F926CB-F56C-47DE-8E75-F52726CF09CF}" type="datetimeFigureOut">
              <a:rPr lang="cs-CZ" smtClean="0"/>
              <a:pPr/>
              <a:t>20.2.2012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F831F703-0358-4CA5-B51B-E1B6B394D52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20.2.2012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86110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3" Type="http://schemas.openxmlformats.org/officeDocument/2006/relationships/image" Target="../media/image6.wmf"/><Relationship Id="rId7" Type="http://schemas.openxmlformats.org/officeDocument/2006/relationships/image" Target="../media/image10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22553338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84919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4.ročník</a:t>
            </a:r>
          </a:p>
          <a:p>
            <a:r>
              <a:rPr lang="cs-CZ" smtClean="0"/>
              <a:t>Věnuje se svátku Pancake Tuesday.Obsahuje informace o svátku,procvičuje slovní zásobu vztahující se k svátku.</a:t>
            </a:r>
          </a:p>
          <a:p>
            <a:r>
              <a:rPr lang="cs-CZ" smtClean="0"/>
              <a:t>Pracujeme s interaktivní tabulí.Žáci se střídají ve čtení a plnění úkolů.</a:t>
            </a:r>
          </a:p>
          <a:p>
            <a:r>
              <a:rPr lang="cs-CZ" smtClean="0"/>
              <a:t>Inovace:práce s interaktivní tabulí motivuje žáky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k aktivitě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70987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Pancake Tuesday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smtClean="0"/>
              <a:t>Anglický jazyk pro 4.ročník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2051" name="Picture 3" descr="C:\Users\Kolářová\AppData\Local\Microsoft\Windows\Temporary Internet Files\Content.IE5\DE4CGPLA\MC9003409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60648"/>
            <a:ext cx="2898862" cy="211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14204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681195045"/>
              </p:ext>
            </p:extLst>
          </p:nvPr>
        </p:nvGraphicFramePr>
        <p:xfrm>
          <a:off x="762000" y="685800"/>
          <a:ext cx="7698432" cy="4687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3201716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Pancake Tuesday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Slaví se den před Popeleční středou</a:t>
            </a:r>
          </a:p>
          <a:p>
            <a:r>
              <a:rPr lang="cs-CZ" smtClean="0"/>
              <a:t>Slaví se v Británii,Severním Irsku a v dalších anglicky mluvících zemích</a:t>
            </a:r>
          </a:p>
          <a:p>
            <a:r>
              <a:rPr lang="cs-CZ" smtClean="0"/>
              <a:t>V tento den se pečou a jí palačinky,v Anglii se polévají máslem a  sirupem</a:t>
            </a:r>
          </a:p>
          <a:p>
            <a:r>
              <a:rPr lang="cs-CZ" smtClean="0"/>
              <a:t>Konají se závody  v běhu s pánví.Vítězí ten,kdo doběhne první do cíle a dodrží předepsaný počet otočení palačinky během běhu.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2173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Kolářová\AppData\Local\Microsoft\Windows\Temporary Internet Files\Content.IE5\S7687CZ2\MC9002149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3689" y="2632125"/>
            <a:ext cx="2604380" cy="2169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/>
              <a:t>Legenda o zapomnětlivé hospodyňce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2324"/>
            <a:ext cx="6912768" cy="38862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smtClean="0"/>
              <a:t>Legenda vypráví,že v britském městečku Olney smažila jedna hospodyňka palačinky a zapomněla na čas.Kostelní zvon jí připomněl,že musí jít ke zpovědi.Utíkala tedy do kostela s pánví v ruce a po cestě ještě obracela palačinku.</a:t>
            </a:r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xmlns="" val="90641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720" y="5126086"/>
            <a:ext cx="6781800" cy="1087016"/>
          </a:xfrm>
        </p:spPr>
        <p:txBody>
          <a:bodyPr/>
          <a:lstStyle/>
          <a:p>
            <a:r>
              <a:rPr lang="cs-CZ" smtClean="0"/>
              <a:t>MATCH THE WORDS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MLÉKO     CUKR       MÍSA        VEJCE     JAHODY</a:t>
            </a:r>
          </a:p>
          <a:p>
            <a:pPr marL="0" indent="0">
              <a:buNone/>
            </a:pPr>
            <a:endParaRPr lang="cs-CZ" smtClean="0"/>
          </a:p>
          <a:p>
            <a:endParaRPr lang="cs-CZ"/>
          </a:p>
          <a:p>
            <a:r>
              <a:rPr lang="cs-CZ" smtClean="0"/>
              <a:t>MOUKA     PÁNEV      PALAČINKA       ŠLEHAČKA</a:t>
            </a:r>
          </a:p>
          <a:p>
            <a:endParaRPr lang="cs-CZ"/>
          </a:p>
          <a:p>
            <a:endParaRPr lang="cs-CZ" smtClean="0"/>
          </a:p>
          <a:p>
            <a:pPr marL="0" indent="0">
              <a:buNone/>
            </a:pPr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87524" y="3454152"/>
            <a:ext cx="15121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MILK</a:t>
            </a: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103959" y="3479105"/>
            <a:ext cx="15121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SUGAR</a:t>
            </a: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87524" y="4464757"/>
            <a:ext cx="15121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CREAM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103959" y="4468180"/>
            <a:ext cx="15121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PANCAKE</a:t>
            </a:r>
          </a:p>
        </p:txBody>
      </p:sp>
      <p:sp>
        <p:nvSpPr>
          <p:cNvPr id="8" name="Obdélník 7"/>
          <p:cNvSpPr/>
          <p:nvPr/>
        </p:nvSpPr>
        <p:spPr>
          <a:xfrm>
            <a:off x="5882977" y="5417566"/>
            <a:ext cx="194421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STAWBERRIES</a:t>
            </a: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067944" y="4468180"/>
            <a:ext cx="15121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EGG</a:t>
            </a: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923928" y="3473388"/>
            <a:ext cx="15121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FLOUR</a:t>
            </a: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099001" y="4468180"/>
            <a:ext cx="15121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PAN</a:t>
            </a:r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084168" y="3454152"/>
            <a:ext cx="15121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BOWL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0418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Seřaď správně věty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.</a:t>
            </a: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863925" y="708162"/>
            <a:ext cx="5472608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Add suggar,cream and strawberries.</a:t>
            </a: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146373" y="1556792"/>
            <a:ext cx="5472608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Toss the pancake.</a:t>
            </a: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419872" y="2636912"/>
            <a:ext cx="5472608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Put milk,flour and egg in a bowl.</a:t>
            </a:r>
            <a:endParaRPr lang="cs-CZ" sz="240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9128" y="3573016"/>
            <a:ext cx="5472608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Stir the pancake mixture.</a:t>
            </a: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3563888" y="4581128"/>
            <a:ext cx="5472608" cy="64807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smtClean="0">
                <a:solidFill>
                  <a:schemeClr val="tx1"/>
                </a:solidFill>
              </a:rPr>
              <a:t>Fry the pancake in a pan.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1506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62000" y="5157192"/>
            <a:ext cx="6781800" cy="1015008"/>
          </a:xfrm>
        </p:spPr>
        <p:txBody>
          <a:bodyPr>
            <a:normAutofit/>
          </a:bodyPr>
          <a:lstStyle/>
          <a:p>
            <a:r>
              <a:rPr lang="cs-CZ" smtClean="0"/>
              <a:t>I like pancake with…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mtClean="0"/>
              <a:t>.</a:t>
            </a:r>
            <a:endParaRPr lang="cs-CZ"/>
          </a:p>
        </p:txBody>
      </p:sp>
      <p:pic>
        <p:nvPicPr>
          <p:cNvPr id="3074" name="Picture 2" descr="C:\Users\Kolářová\AppData\Local\Microsoft\Windows\Temporary Internet Files\Content.IE5\S7687CZ2\MC9004135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3" y="705889"/>
            <a:ext cx="2160240" cy="201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olářová\AppData\Local\Microsoft\Windows\Temporary Internet Files\Content.IE5\S1JEQ4I9\MC9004248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908720"/>
            <a:ext cx="2009775" cy="18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olářová\AppData\Local\Microsoft\Windows\Temporary Internet Files\Content.IE5\2XL4XW1A\MC90001294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068960"/>
            <a:ext cx="1935785" cy="2046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olářová\AppData\Local\Microsoft\Windows\Temporary Internet Files\Content.IE5\AM1I8PN9\MC90001672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548680"/>
            <a:ext cx="1637690" cy="1641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Kolářová\AppData\Local\Microsoft\Windows\Temporary Internet Files\Content.IE5\DE4CGPLA\MC90030004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863005"/>
            <a:ext cx="1755648" cy="1430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Kolářová\AppData\Local\Microsoft\Windows\Temporary Internet Files\Content.IE5\DYZYG3L8\MC90040795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8968" y="3625098"/>
            <a:ext cx="1841500" cy="1308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Kolářová\AppData\Local\Microsoft\Windows\Temporary Internet Files\Content.IE5\S1JEQ4I9\MC90025160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068960"/>
            <a:ext cx="1804111" cy="17693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992907" y="413749"/>
            <a:ext cx="11945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cinnamon</a:t>
            </a:r>
            <a:endParaRPr lang="cs-CZ" sz="2000"/>
          </a:p>
        </p:txBody>
      </p:sp>
      <p:sp>
        <p:nvSpPr>
          <p:cNvPr id="5" name="TextovéPole 4"/>
          <p:cNvSpPr txBox="1"/>
          <p:nvPr/>
        </p:nvSpPr>
        <p:spPr>
          <a:xfrm>
            <a:off x="4067944" y="3429000"/>
            <a:ext cx="5677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jam</a:t>
            </a:r>
            <a:endParaRPr lang="cs-CZ" sz="2000"/>
          </a:p>
        </p:txBody>
      </p:sp>
      <p:sp>
        <p:nvSpPr>
          <p:cNvPr id="6" name="TextovéPole 5"/>
          <p:cNvSpPr txBox="1"/>
          <p:nvPr/>
        </p:nvSpPr>
        <p:spPr>
          <a:xfrm>
            <a:off x="7799123" y="548680"/>
            <a:ext cx="11657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chocolate</a:t>
            </a:r>
            <a:endParaRPr lang="cs-CZ" sz="2000"/>
          </a:p>
        </p:txBody>
      </p:sp>
      <p:sp>
        <p:nvSpPr>
          <p:cNvPr id="7" name="TextovéPole 6"/>
          <p:cNvSpPr txBox="1"/>
          <p:nvPr/>
        </p:nvSpPr>
        <p:spPr>
          <a:xfrm>
            <a:off x="7524328" y="4725144"/>
            <a:ext cx="80983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cream</a:t>
            </a:r>
            <a:endParaRPr lang="cs-CZ" sz="2000"/>
          </a:p>
        </p:txBody>
      </p:sp>
      <p:sp>
        <p:nvSpPr>
          <p:cNvPr id="8" name="TextovéPole 7"/>
          <p:cNvSpPr txBox="1"/>
          <p:nvPr/>
        </p:nvSpPr>
        <p:spPr>
          <a:xfrm>
            <a:off x="2555776" y="4838324"/>
            <a:ext cx="8242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lemon</a:t>
            </a:r>
            <a:endParaRPr lang="cs-CZ" sz="2000"/>
          </a:p>
        </p:txBody>
      </p:sp>
      <p:sp>
        <p:nvSpPr>
          <p:cNvPr id="9" name="TextovéPole 8"/>
          <p:cNvSpPr txBox="1"/>
          <p:nvPr/>
        </p:nvSpPr>
        <p:spPr>
          <a:xfrm>
            <a:off x="1979713" y="2753395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strawberry</a:t>
            </a:r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3563888" y="1578066"/>
            <a:ext cx="7393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smtClean="0"/>
              <a:t>sugar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xmlns="" val="699559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smtClean="0">
                <a:solidFill>
                  <a:schemeClr val="tx1"/>
                </a:solidFill>
                <a:hlinkClick r:id="rId2"/>
              </a:rPr>
              <a:t>Ilustrace:</a:t>
            </a:r>
          </a:p>
          <a:p>
            <a:endParaRPr lang="cs-CZ">
              <a:hlinkClick r:id="rId2"/>
            </a:endParaRPr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endParaRPr lang="cs-CZ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17534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118</TotalTime>
  <Words>256</Words>
  <Application>Microsoft Office PowerPoint</Application>
  <PresentationFormat>Předvádění na obrazovce (4:3)</PresentationFormat>
  <Paragraphs>63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NewsPrint</vt:lpstr>
      <vt:lpstr>Motiv systému Office</vt:lpstr>
      <vt:lpstr>Snímek 1</vt:lpstr>
      <vt:lpstr>Anotace</vt:lpstr>
      <vt:lpstr>Pancake Tuesday</vt:lpstr>
      <vt:lpstr>Obsah</vt:lpstr>
      <vt:lpstr>Pancake Tuesday</vt:lpstr>
      <vt:lpstr>Legenda o zapomnětlivé hospodyňce</vt:lpstr>
      <vt:lpstr>MATCH THE WORDS</vt:lpstr>
      <vt:lpstr>Seřaď správně věty </vt:lpstr>
      <vt:lpstr>I like pancake with…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Valued Acer Customer</cp:lastModifiedBy>
  <cp:revision>18</cp:revision>
  <dcterms:created xsi:type="dcterms:W3CDTF">2012-02-18T15:51:42Z</dcterms:created>
  <dcterms:modified xsi:type="dcterms:W3CDTF">2012-02-20T09:49:40Z</dcterms:modified>
</cp:coreProperties>
</file>