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64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VY_32_INOVACE_21_Příroda u nás doma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Příroda u nás doma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VY_32_INOVACE_21_Příroda u nás doma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Příroda u nás doma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8F58B0-F64C-4B07-945E-6E70727B2CB8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F13DE3-1ECC-4CDF-8CDE-0F25220D8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7094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3DE3-1ECC-4CDF-8CDE-0F25220D8AF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818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odpovídají</a:t>
            </a:r>
            <a:r>
              <a:rPr lang="cs-CZ" baseline="0" dirty="0" smtClean="0"/>
              <a:t> na zvolené otázky a společně s učitelem vyvozují nové poznatky.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3DE3-1ECC-4CDF-8CDE-0F25220D8AF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2973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skládají slova</a:t>
            </a:r>
            <a:r>
              <a:rPr lang="cs-CZ" baseline="0" dirty="0" smtClean="0"/>
              <a:t> a zapisují názvy pokojových rostlin, které znají. Opakují  si a rozšiřují  poznatky o pokojových rostlinách.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3DE3-1ECC-4CDF-8CDE-0F25220D8AF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0352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vpisují jména domácích zvířat. Další</a:t>
            </a:r>
            <a:r>
              <a:rPr lang="cs-CZ" baseline="0" dirty="0" smtClean="0"/>
              <a:t> poznámky slouží k zamyšlení a diskuzi žáků.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3DE3-1ECC-4CDF-8CDE-0F25220D8AF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1699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Tento list slouží jako přehled nejběžněji chovaných drobných domácích zvířat.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3DE3-1ECC-4CDF-8CDE-0F25220D8AF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23282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Tento list může sloužit ke společné práci s učitelem</a:t>
            </a:r>
            <a:r>
              <a:rPr lang="cs-CZ" baseline="0" dirty="0" smtClean="0"/>
              <a:t> nebo jako samostatný pracovní list.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3DE3-1ECC-4CDF-8CDE-0F25220D8AF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682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wmf"/><Relationship Id="rId5" Type="http://schemas.openxmlformats.org/officeDocument/2006/relationships/image" Target="../media/image16.jpeg"/><Relationship Id="rId15" Type="http://schemas.openxmlformats.org/officeDocument/2006/relationships/image" Target="../media/image26.wmf"/><Relationship Id="rId10" Type="http://schemas.openxmlformats.org/officeDocument/2006/relationships/image" Target="../media/image21.wmf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7888689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50405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</a:t>
            </a:r>
            <a:r>
              <a:rPr lang="cs-CZ" sz="2800" dirty="0" smtClean="0"/>
              <a:t>přírodovědy.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</a:t>
            </a:r>
            <a:r>
              <a:rPr lang="cs-CZ" sz="2800" dirty="0" smtClean="0"/>
              <a:t>tabuli.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prezentace je určena k výkladu nového učiva a pro společnou práci s učitelem, závěrečná část slouží k samostatné práci jako pracovní </a:t>
            </a:r>
            <a:r>
              <a:rPr lang="cs-CZ" sz="2800" dirty="0" smtClean="0"/>
              <a:t>list.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</a:t>
            </a:r>
            <a:br>
              <a:rPr lang="cs-CZ" sz="2800" dirty="0" smtClean="0"/>
            </a:br>
            <a:r>
              <a:rPr lang="cs-CZ" sz="2800" dirty="0" smtClean="0"/>
              <a:t>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učení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</a:t>
            </a:r>
            <a:r>
              <a:rPr lang="cs-CZ" sz="2800" dirty="0" smtClean="0"/>
              <a:t>Žáci </a:t>
            </a:r>
            <a:r>
              <a:rPr lang="cs-CZ" sz="2800" dirty="0" smtClean="0"/>
              <a:t>na základě vhodně zvolených otázek společně s učitelem vyvozují nové poznatky, skládají slova, vpisují slova, dokreslují vhodné  </a:t>
            </a:r>
            <a:r>
              <a:rPr lang="cs-CZ" sz="2800" dirty="0" smtClean="0"/>
              <a:t>obrázky.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725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dirty="0" smtClean="0"/>
              <a:t>PŘÍRODA U NÁS DOMA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00B050"/>
                </a:solidFill>
              </a:rPr>
              <a:t>Proč mnoho lidí potřebuje kolem sebe alespoň kousek živé přírody?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Někteří lidé mají tak silný vztah k přírodě, že chtějí mít alespoň část stále kolem sebe.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00B050"/>
                </a:solidFill>
              </a:rPr>
              <a:t>Čím se nejčastěji lidé v bytě obklopují?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Lidé pěstují pokojové rostliny a chovají různé druhy drobných zvířat.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6" name="Picture 2" descr="C:\Users\Eva\AppData\Local\Microsoft\Windows\Temporary Internet Files\Content.IE5\AQK7IQV7\MP9003999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37181"/>
            <a:ext cx="1008112" cy="151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va\AppData\Local\Microsoft\Windows\Temporary Internet Files\Content.IE5\AQK7IQV7\MC9003381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2" y="4764583"/>
            <a:ext cx="1532589" cy="157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Eva\AppData\Local\Microsoft\Windows\Temporary Internet Files\Content.IE5\VJN3F53S\MP90042774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391" y="4858856"/>
            <a:ext cx="1620725" cy="16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Eva\AppData\Local\Microsoft\Windows\Temporary Internet Files\Content.IE5\AQK7IQV7\MP90043315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218" y="4858856"/>
            <a:ext cx="1585083" cy="1585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Eva\AppData\Local\Microsoft\Windows\Temporary Internet Files\Content.IE5\VJN3F53S\MC90035689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4501169"/>
            <a:ext cx="851785" cy="194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60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Pěstování pokojových rostlin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Rostliny v bytě jsou svým vzhledem přirozenou a krásnou ozdobou.</a:t>
            </a:r>
          </a:p>
          <a:p>
            <a:r>
              <a:rPr lang="cs-CZ" sz="2400" dirty="0" smtClean="0"/>
              <a:t>Rostliny je třeba : VALATÉZ  …………………………</a:t>
            </a:r>
            <a:br>
              <a:rPr lang="cs-CZ" sz="2400" dirty="0" smtClean="0"/>
            </a:br>
            <a:r>
              <a:rPr lang="cs-CZ" sz="2400" dirty="0" smtClean="0"/>
              <a:t>                                 SITOR      </a:t>
            </a:r>
            <a:r>
              <a:rPr lang="cs-CZ" sz="2000" dirty="0" smtClean="0"/>
              <a:t>….............................</a:t>
            </a:r>
            <a:br>
              <a:rPr lang="cs-CZ" sz="2000" dirty="0" smtClean="0"/>
            </a:br>
            <a:r>
              <a:rPr lang="cs-CZ" sz="2400" dirty="0" smtClean="0"/>
              <a:t>                                 TIHJON   …………………………</a:t>
            </a:r>
            <a:br>
              <a:rPr lang="cs-CZ" sz="2400" dirty="0" smtClean="0"/>
            </a:br>
            <a:r>
              <a:rPr lang="cs-CZ" sz="2400" dirty="0" smtClean="0"/>
              <a:t>                        VOSAPŘEZAT  …………………………</a:t>
            </a:r>
          </a:p>
          <a:p>
            <a:r>
              <a:rPr lang="cs-CZ" sz="2400" dirty="0" smtClean="0"/>
              <a:t>Znám tyto pokojové rostliny: ……………………………………………..</a:t>
            </a:r>
            <a:br>
              <a:rPr lang="cs-CZ" sz="2400" dirty="0" smtClean="0"/>
            </a:br>
            <a:r>
              <a:rPr lang="cs-CZ" sz="2400" dirty="0" smtClean="0"/>
              <a:t>…………………………………………………………………………………………..</a:t>
            </a:r>
            <a:br>
              <a:rPr lang="cs-CZ" sz="2400" dirty="0" smtClean="0"/>
            </a:br>
            <a:r>
              <a:rPr lang="cs-CZ" sz="2400" dirty="0" smtClean="0"/>
              <a:t>…………………………………………………………………………………………..</a:t>
            </a:r>
            <a:br>
              <a:rPr lang="cs-CZ" sz="2400" dirty="0" smtClean="0"/>
            </a:br>
            <a:endParaRPr lang="cs-CZ" sz="2400" dirty="0" smtClean="0"/>
          </a:p>
        </p:txBody>
      </p:sp>
      <p:pic>
        <p:nvPicPr>
          <p:cNvPr id="2051" name="Picture 3" descr="C:\Users\Eva\AppData\Local\Microsoft\Windows\Temporary Internet Files\Content.IE5\VJN3F53S\MC90012334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37" y="5301208"/>
            <a:ext cx="1480469" cy="132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Eva\AppData\Local\Microsoft\Windows\Temporary Internet Files\Content.IE5\YSA4RYMZ\MP90039994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316409"/>
            <a:ext cx="1268742" cy="147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Eva\AppData\Local\Microsoft\Windows\Temporary Internet Files\Content.IE5\R7W47ND6\MC9003353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392668"/>
            <a:ext cx="932922" cy="131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Eva\AppData\Local\Microsoft\Windows\Temporary Internet Files\Content.IE5\YSA4RYMZ\MC9003701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260610"/>
            <a:ext cx="1426229" cy="141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Eva\AppData\Local\Microsoft\Windows\Temporary Internet Files\Content.IE5\YSA4RYMZ\MC9003354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00264"/>
            <a:ext cx="1296144" cy="163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Eva\AppData\Local\Microsoft\Windows\Temporary Internet Files\Content.IE5\R7W47ND6\MC90023322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88840"/>
            <a:ext cx="2310143" cy="201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4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Chov drobných zvířat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Mezi nejrůznější drobná domácí zvířata patří: </a:t>
            </a:r>
            <a:r>
              <a:rPr lang="cs-CZ" sz="2400" dirty="0" smtClean="0"/>
              <a:t>………………………..</a:t>
            </a:r>
            <a:br>
              <a:rPr lang="cs-CZ" sz="2400" dirty="0" smtClean="0"/>
            </a:br>
            <a:r>
              <a:rPr lang="cs-CZ" sz="2400" dirty="0" smtClean="0"/>
              <a:t>………………………………………………………………………………………………..………………………………………………………………………………………………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……………………………………………………………………………………………….</a:t>
            </a:r>
          </a:p>
          <a:p>
            <a:r>
              <a:rPr lang="cs-CZ" sz="2400" dirty="0" smtClean="0"/>
              <a:t>Péče o zvířata je  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náročnější  / méně náročná </a:t>
            </a:r>
            <a:r>
              <a:rPr lang="cs-CZ" sz="2400" dirty="0"/>
              <a:t>n</a:t>
            </a:r>
            <a:r>
              <a:rPr lang="cs-CZ" sz="2400" dirty="0" smtClean="0"/>
              <a:t>ež péče </a:t>
            </a:r>
          </a:p>
          <a:p>
            <a:pPr marL="0" indent="0">
              <a:buNone/>
            </a:pPr>
            <a:r>
              <a:rPr lang="cs-CZ" sz="2400" dirty="0" smtClean="0"/>
              <a:t>     o rostliny.</a:t>
            </a: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Zvířata chováme v akváriích, teráriích, klecích či voliérách.</a:t>
            </a:r>
            <a:b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2400" dirty="0" smtClean="0"/>
              <a:t>Dokážeš tyto pojmy vysvětlit?</a:t>
            </a: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Je tento obrázek  v pořádku?</a:t>
            </a:r>
          </a:p>
          <a:p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Není, protože některé pokojové  rostliny jsou jedovaté. Kočka </a:t>
            </a:r>
            <a:br>
              <a:rPr lang="cs-CZ" sz="2400" dirty="0" smtClean="0"/>
            </a:br>
            <a:r>
              <a:rPr lang="cs-CZ" sz="2400" dirty="0" smtClean="0"/>
              <a:t>     by se okusováním rostliny mohla otrávit.                                                   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pic>
        <p:nvPicPr>
          <p:cNvPr id="3074" name="Picture 2" descr="C:\Users\Eva\AppData\Local\Microsoft\Windows\Temporary Internet Files\Content.IE5\AQK7IQV7\MC9004346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437112"/>
            <a:ext cx="2016224" cy="135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861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Nejčastěji chovaná drobná zvířata</a:t>
            </a:r>
            <a:endParaRPr lang="cs-CZ" dirty="0"/>
          </a:p>
        </p:txBody>
      </p:sp>
      <p:pic>
        <p:nvPicPr>
          <p:cNvPr id="5122" name="Picture 2" descr="C:\Users\Eva\AppData\Local\Microsoft\Windows\Temporary Internet Files\Content.IE5\AQK7IQV7\MP9004277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1484784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Eva\AppData\Local\Microsoft\Windows\Temporary Internet Files\Content.IE5\VJN3F53S\MP9004392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336" y="1686283"/>
            <a:ext cx="1616224" cy="1077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Eva\AppData\Local\Microsoft\Windows\Temporary Internet Files\Content.IE5\AQK7IQV7\MP90043928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273" y="1686283"/>
            <a:ext cx="845840" cy="12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Eva\AppData\Local\Microsoft\Windows\Temporary Internet Files\Content.IE5\YSA4RYMZ\MP90043315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22418"/>
            <a:ext cx="1460848" cy="14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Eva\AppData\Local\Microsoft\Windows\Temporary Internet Files\Content.IE5\AQK7IQV7\MP90043128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926" y="1424930"/>
            <a:ext cx="1995536" cy="249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Eva\AppData\Local\Microsoft\Windows\Temporary Internet Files\Content.IE5\R7W47ND6\MP90044479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16" y="2955043"/>
            <a:ext cx="1442856" cy="189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Eva\AppData\Local\Microsoft\Windows\Temporary Internet Files\Content.IE5\AQK7IQV7\MP90043102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34157"/>
            <a:ext cx="1575197" cy="1534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C:\Users\Eva\AppData\Local\Microsoft\Windows\Temporary Internet Files\Content.IE5\R7W47ND6\MC90003047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405" y="2982572"/>
            <a:ext cx="1134545" cy="186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:\Users\Eva\AppData\Local\Microsoft\Windows\Temporary Internet Files\Content.IE5\VJN3F53S\MC900332388[1].wmf"/>
          <p:cNvPicPr>
            <a:picLocks noGrp="1" noChangeAspect="1" noChangeArrowheads="1"/>
          </p:cNvPicPr>
          <p:nvPr>
            <p:ph idx="1"/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620" y="3645024"/>
            <a:ext cx="1826057" cy="14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Eva\AppData\Local\Microsoft\Windows\Temporary Internet Files\Content.IE5\R7W47ND6\MC90043668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48003"/>
            <a:ext cx="144462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C:\Users\Eva\AppData\Local\Microsoft\Windows\Temporary Internet Files\Content.IE5\AQK7IQV7\MP900427605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372" y="5229200"/>
            <a:ext cx="1290492" cy="1300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C:\Users\Eva\AppData\Local\Microsoft\Windows\Temporary Internet Files\Content.IE5\VJN3F53S\MC900299365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070" y="4708368"/>
            <a:ext cx="1827886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C:\Users\Eva\AppData\Local\Microsoft\Windows\Temporary Internet Files\Content.IE5\AQK7IQV7\MC900370098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881" y="5447472"/>
            <a:ext cx="1845259" cy="86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05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/>
              <a:t>Nejoblíbenějším domácím zvířetem je </a:t>
            </a:r>
            <a:r>
              <a:rPr lang="cs-CZ" sz="2800" b="1" dirty="0" smtClean="0"/>
              <a:t>pes</a:t>
            </a:r>
            <a:r>
              <a:rPr lang="cs-CZ" sz="2400" dirty="0" smtClean="0"/>
              <a:t> a </a:t>
            </a:r>
            <a:r>
              <a:rPr lang="cs-CZ" sz="2800" b="1" dirty="0" smtClean="0"/>
              <a:t>kočka</a:t>
            </a:r>
            <a:r>
              <a:rPr lang="cs-CZ" sz="2400" dirty="0" smtClean="0"/>
              <a:t>. Dokážeš nakreslit všechny potřebné věci k tomu, abychom se o ně správně starali?</a:t>
            </a:r>
            <a:endParaRPr lang="cs-CZ" sz="2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cs-CZ" dirty="0"/>
          </a:p>
        </p:txBody>
      </p:sp>
      <p:pic>
        <p:nvPicPr>
          <p:cNvPr id="4100" name="Picture 4" descr="C:\Users\Eva\AppData\Local\Microsoft\Windows\Temporary Internet Files\Content.IE5\VJN3F53S\MP900444803[1]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1802896" cy="236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cs-CZ" dirty="0"/>
          </a:p>
        </p:txBody>
      </p:sp>
      <p:pic>
        <p:nvPicPr>
          <p:cNvPr id="4105" name="Picture 9" descr="C:\Users\Eva\AppData\Local\Microsoft\Windows\Temporary Internet Files\Content.IE5\R7W47ND6\MP900262250[1]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28800"/>
            <a:ext cx="1944216" cy="236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16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278</Words>
  <Application>Microsoft Office PowerPoint</Application>
  <PresentationFormat>Předvádění na obrazovce (4:3)</PresentationFormat>
  <Paragraphs>46</Paragraphs>
  <Slides>8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PŘÍRODA U NÁS DOMA</vt:lpstr>
      <vt:lpstr>Pěstování pokojových rostlin</vt:lpstr>
      <vt:lpstr>Chov drobných zvířat</vt:lpstr>
      <vt:lpstr>Nejčastěji chovaná drobná zvířata</vt:lpstr>
      <vt:lpstr>Nejoblíbenějším domácím zvířetem je pes a kočka. Dokážeš nakreslit všechny potřebné věci k tomu, abychom se o ně správně starali?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26</cp:revision>
  <dcterms:created xsi:type="dcterms:W3CDTF">2011-08-21T15:31:45Z</dcterms:created>
  <dcterms:modified xsi:type="dcterms:W3CDTF">2012-03-11T09:13:43Z</dcterms:modified>
</cp:coreProperties>
</file>