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56" r:id="rId3"/>
    <p:sldId id="283" r:id="rId4"/>
    <p:sldId id="280" r:id="rId5"/>
    <p:sldId id="281" r:id="rId6"/>
    <p:sldId id="284" r:id="rId7"/>
    <p:sldId id="285" r:id="rId8"/>
    <p:sldId id="28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7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7" y="434163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3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4" y="930145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1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5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3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2" y="329185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7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12.1.2013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6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6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  <a:effectLst/>
              </a:rPr>
              <a:t>Střídavý proud – sériové a paralelní spojení obvodových prvků R, L, C 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20688"/>
            <a:ext cx="6624736" cy="5116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934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571" y="764704"/>
            <a:ext cx="6848475" cy="360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139010" cy="538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002" y="980728"/>
            <a:ext cx="6661841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757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6672"/>
            <a:ext cx="6031755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934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6672"/>
            <a:ext cx="6264696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24944"/>
            <a:ext cx="6264696" cy="2727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56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3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„Střídavý proud – sériové a paralelní spojení obvodových prvků RLC“,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2549</TotalTime>
  <Words>121</Words>
  <Application>Microsoft Office PowerPoint</Application>
  <PresentationFormat>Předvádění na obrazovce (4:3)</PresentationFormat>
  <Paragraphs>13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Střídavý proud – sériové a paralelní spojení obvodových prvků R, L, C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183</cp:revision>
  <dcterms:created xsi:type="dcterms:W3CDTF">2012-04-15T15:58:10Z</dcterms:created>
  <dcterms:modified xsi:type="dcterms:W3CDTF">2013-01-12T17:49:07Z</dcterms:modified>
</cp:coreProperties>
</file>