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83" r:id="rId4"/>
    <p:sldId id="280" r:id="rId5"/>
    <p:sldId id="284" r:id="rId6"/>
    <p:sldId id="285" r:id="rId7"/>
    <p:sldId id="28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sériové a paralelní spojení obvodových prvků R, L, C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75" y="557213"/>
            <a:ext cx="5962650" cy="5176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732" y="548681"/>
            <a:ext cx="6477000" cy="2661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87" y="3212976"/>
            <a:ext cx="6477001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81" y="452439"/>
            <a:ext cx="6181872" cy="5424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757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38" y="490539"/>
            <a:ext cx="6562725" cy="5386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934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37" y="520452"/>
            <a:ext cx="6562725" cy="2620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36" y="3140968"/>
            <a:ext cx="6562725" cy="2736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886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</a:t>
            </a:r>
            <a:r>
              <a:rPr lang="cs-CZ" sz="1900" b="1" smtClean="0">
                <a:solidFill>
                  <a:srgbClr val="002060"/>
                </a:solidFill>
              </a:rPr>
              <a:t>jako </a:t>
            </a:r>
            <a:r>
              <a:rPr lang="cs-CZ" sz="1900" b="1" smtClean="0">
                <a:solidFill>
                  <a:srgbClr val="002060"/>
                </a:solidFill>
              </a:rPr>
              <a:t>druhou </a:t>
            </a:r>
            <a:r>
              <a:rPr lang="cs-CZ" sz="1900" b="1" dirty="0" smtClean="0">
                <a:solidFill>
                  <a:srgbClr val="002060"/>
                </a:solidFill>
              </a:rPr>
              <a:t>část závěrečného testu ke kapitole „Střídavý proud – sériové a paralelní spojení obvodových prvků RLC“,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2589</TotalTime>
  <Words>121</Words>
  <Application>Microsoft Office PowerPoint</Application>
  <PresentationFormat>Předvádění na obrazovce (4:3)</PresentationFormat>
  <Paragraphs>13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Střídavý proud – sériové a paralelní spojení obvodových prvků R, L, C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187</cp:revision>
  <dcterms:created xsi:type="dcterms:W3CDTF">2012-04-15T15:58:10Z</dcterms:created>
  <dcterms:modified xsi:type="dcterms:W3CDTF">2013-01-12T17:48:23Z</dcterms:modified>
</cp:coreProperties>
</file>